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charts/chart1.xml" ContentType="application/vnd.openxmlformats-officedocument.drawingml.char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_rels/slideMaster1.xml.rels" ContentType="application/vnd.openxmlformats-package.relationships+xml"/>
  <Override PartName="/ppt/slideMasters/_rels/slideMaster2.xml.rels" ContentType="application/vnd.openxmlformats-package.relationships+xml"/>
  <Override PartName="/ppt/slideMasters/_rels/slideMaster3.xml.rels" ContentType="application/vnd.openxmlformats-package.relationships+xml"/>
  <Override PartName="/ppt/notesMasters/notesMaster1.xml" ContentType="application/vnd.openxmlformats-officedocument.presentationml.notesMaster+xml"/>
  <Override PartName="/ppt/notesMasters/_rels/notesMaster1.xml.rels" ContentType="application/vnd.openxmlformats-package.relationship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media/image1.png" ContentType="image/png"/>
  <Override PartName="/ppt/media/OOXDiagramDrawingRels1_0.png" ContentType="image/png"/>
  <Override PartName="/ppt/media/image2.jpeg" ContentType="image/jpeg"/>
  <Override PartName="/ppt/media/OOXDiagramDataRels1_1.png" ContentType="image/png"/>
  <Override PartName="/ppt/media/image3.png" ContentType="image/png"/>
  <Override PartName="/ppt/media/image4.jpeg" ContentType="image/jpeg"/>
  <Override PartName="/ppt/media/image5.png" ContentType="image/png"/>
  <Override PartName="/ppt/media/image6.jpeg" ContentType="image/jpeg"/>
  <Override PartName="/ppt/media/OOXDiagramDataRels1_0.png" ContentType="image/png"/>
  <Override PartName="/ppt/media/OOXDiagramDataRels1_2.png" ContentType="image/png"/>
  <Override PartName="/ppt/media/OOXDiagramDrawingRels1_1.png" ContentType="image/png"/>
  <Override PartName="/ppt/media/OOXDiagramDrawingRels1_2.png" ContentType="image/png"/>
  <Override PartName="/ppt/media/image7.png" ContentType="image/png"/>
  <Override PartName="/ppt/media/image8.png" ContentType="image/png"/>
  <Override PartName="/ppt/slideLayouts/slideLayout31.xml" ContentType="application/vnd.openxmlformats-officedocument.presentationml.slideLayout+xml"/>
  <Override PartName="/ppt/slideLayouts/slideLayout1.xml" ContentType="application/vnd.openxmlformats-officedocument.presentationml.slideLayout+xml"/>
  <Override PartName="/ppt/slideLayouts/slideLayout32.xml" ContentType="application/vnd.openxmlformats-officedocument.presentationml.slideLayout+xml"/>
  <Override PartName="/ppt/slideLayouts/slideLayout2.xml" ContentType="application/vnd.openxmlformats-officedocument.presentationml.slideLayout+xml"/>
  <Override PartName="/ppt/slideLayouts/slideLayout33.xml" ContentType="application/vnd.openxmlformats-officedocument.presentationml.slideLayout+xml"/>
  <Override PartName="/ppt/slideLayouts/slideLayout3.xml" ContentType="application/vnd.openxmlformats-officedocument.presentationml.slideLayout+xml"/>
  <Override PartName="/ppt/slideLayouts/slideLayout34.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35.xml" ContentType="application/vnd.openxmlformats-officedocument.presentationml.slideLayout+xml"/>
  <Override PartName="/ppt/slideLayouts/slideLayout6.xml" ContentType="application/vnd.openxmlformats-officedocument.presentationml.slideLayout+xml"/>
  <Override PartName="/ppt/slideLayouts/slideLayout3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_rels/slideLayout31.xml.rels" ContentType="application/vnd.openxmlformats-package.relationships+xml"/>
  <Override PartName="/ppt/slideLayouts/_rels/slideLayout1.xml.rels" ContentType="application/vnd.openxmlformats-package.relationships+xml"/>
  <Override PartName="/ppt/slideLayouts/_rels/slideLayout32.xml.rels" ContentType="application/vnd.openxmlformats-package.relationships+xml"/>
  <Override PartName="/ppt/slideLayouts/_rels/slideLayout2.xml.rels" ContentType="application/vnd.openxmlformats-package.relationships+xml"/>
  <Override PartName="/ppt/slideLayouts/_rels/slideLayout33.xml.rels" ContentType="application/vnd.openxmlformats-package.relationships+xml"/>
  <Override PartName="/ppt/slideLayouts/_rels/slideLayout3.xml.rels" ContentType="application/vnd.openxmlformats-package.relationships+xml"/>
  <Override PartName="/ppt/slideLayouts/_rels/slideLayout34.xml.rels" ContentType="application/vnd.openxmlformats-package.relationships+xml"/>
  <Override PartName="/ppt/slideLayouts/_rels/slideLayout4.xml.rels" ContentType="application/vnd.openxmlformats-package.relationships+xml"/>
  <Override PartName="/ppt/slideLayouts/_rels/slideLayout35.xml.rels" ContentType="application/vnd.openxmlformats-package.relationships+xml"/>
  <Override PartName="/ppt/slideLayouts/_rels/slideLayout5.xml.rels" ContentType="application/vnd.openxmlformats-package.relationships+xml"/>
  <Override PartName="/ppt/slideLayouts/_rels/slideLayout36.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8.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19.xml.rels" ContentType="application/vnd.openxmlformats-package.relationships+xml"/>
  <Override PartName="/ppt/slideLayouts/_rels/slideLayout20.xml.rels" ContentType="application/vnd.openxmlformats-package.relationships+xml"/>
  <Override PartName="/ppt/slideLayouts/_rels/slideLayout21.xml.rels" ContentType="application/vnd.openxmlformats-package.relationships+xml"/>
  <Override PartName="/ppt/slideLayouts/_rels/slideLayout22.xml.rels" ContentType="application/vnd.openxmlformats-package.relationships+xml"/>
  <Override PartName="/ppt/slideLayouts/_rels/slideLayout23.xml.rels" ContentType="application/vnd.openxmlformats-package.relationships+xml"/>
  <Override PartName="/ppt/slideLayouts/_rels/slideLayout24.xml.rels" ContentType="application/vnd.openxmlformats-package.relationships+xml"/>
  <Override PartName="/ppt/slideLayouts/_rels/slideLayout25.xml.rels" ContentType="application/vnd.openxmlformats-package.relationships+xml"/>
  <Override PartName="/ppt/slideLayouts/_rels/slideLayout26.xml.rels" ContentType="application/vnd.openxmlformats-package.relationships+xml"/>
  <Override PartName="/ppt/slideLayouts/_rels/slideLayout27.xml.rels" ContentType="application/vnd.openxmlformats-package.relationships+xml"/>
  <Override PartName="/ppt/slideLayouts/_rels/slideLayout28.xml.rels" ContentType="application/vnd.openxmlformats-package.relationships+xml"/>
  <Override PartName="/ppt/slideLayouts/_rels/slideLayout29.xml.rels" ContentType="application/vnd.openxmlformats-package.relationships+xml"/>
  <Override PartName="/ppt/slideLayouts/_rels/slideLayout30.xml.rels" ContentType="application/vnd.openxmlformats-package.relationships+xml"/>
  <Override PartName="/ppt/slides/slide1.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21.xml" ContentType="application/vnd.openxmlformats-officedocument.presentationml.slide+xml"/>
  <Override PartName="/ppt/slides/slide4.xml" ContentType="application/vnd.openxmlformats-officedocument.presentationml.slide+xml"/>
  <Override PartName="/ppt/slides/slide22.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23.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_rels/slide1.xml.rels" ContentType="application/vnd.openxmlformats-package.relationships+xml"/>
  <Override PartName="/ppt/slides/_rels/slide22.xml.rels" ContentType="application/vnd.openxmlformats-package.relationships+xml"/>
  <Override PartName="/ppt/slides/_rels/slide2.xml.rels" ContentType="application/vnd.openxmlformats-package.relationships+xml"/>
  <Override PartName="/ppt/slides/_rels/slide20.xml.rels" ContentType="application/vnd.openxmlformats-package.relationships+xml"/>
  <Override PartName="/ppt/slides/_rels/slide3.xml.rels" ContentType="application/vnd.openxmlformats-package.relationships+xml"/>
  <Override PartName="/ppt/slides/_rels/slide21.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23.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8.xml.rels" ContentType="application/vnd.openxmlformats-package.relationships+xml"/>
  <Override PartName="/ppt/slides/_rels/slide9.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6.xml.rels" ContentType="application/vnd.openxmlformats-package.relationships+xml"/>
  <Override PartName="/ppt/slides/_rels/slide17.xml.rels" ContentType="application/vnd.openxmlformats-package.relationships+xml"/>
  <Override PartName="/ppt/slides/_rels/slide18.xml.rels" ContentType="application/vnd.openxmlformats-package.relationships+xml"/>
  <Override PartName="/ppt/slides/_rels/slide19.xml.rels" ContentType="application/vnd.openxmlformats-package.relationship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_rels/data1.xml.rels" ContentType="application/vnd.openxmlformats-package.relationships+xml"/>
  <Override PartName="/ppt/diagrams/_rels/drawing1.xml.rels" ContentType="application/vnd.openxmlformats-package.relationship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23.xml" ContentType="application/vnd.openxmlformats-officedocument.presentationml.notesSlide+xml"/>
  <Override PartName="/ppt/notesSlides/_rels/notesSlide3.xml.rels" ContentType="application/vnd.openxmlformats-package.relationships+xml"/>
  <Override PartName="/ppt/notesSlides/_rels/notesSlide4.xml.rels" ContentType="application/vnd.openxmlformats-package.relationships+xml"/>
  <Override PartName="/ppt/notesSlides/_rels/notesSlide5.xml.rels" ContentType="application/vnd.openxmlformats-package.relationships+xml"/>
  <Override PartName="/ppt/notesSlides/_rels/notesSlide6.xml.rels" ContentType="application/vnd.openxmlformats-package.relationships+xml"/>
  <Override PartName="/ppt/notesSlides/_rels/notesSlide23.xml.rels" ContentType="application/vnd.openxmlformats-package.relationships+xml"/>
  <Override PartName="/ppt/notesSlides/_rels/notesSlide7.xml.rels" ContentType="application/vnd.openxmlformats-package.relationships+xml"/>
  <Override PartName="/ppt/notesSlides/_rels/notesSlide8.xml.rels" ContentType="application/vnd.openxmlformats-package.relationships+xml"/>
  <Override PartName="/ppt/notesSlides/_rels/notesSlide9.xml.rels" ContentType="application/vnd.openxmlformats-package.relationships+xml"/>
  <Override PartName="/ppt/presProps.xml" ContentType="application/vnd.openxmlformats-officedocument.presentationml.presProps+xml"/>
  <Override PartName="/ppt/_rels/presentation.xml.rels" ContentType="application/vnd.openxmlformats-package.relationshi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Lst>
  <p:sldSz cx="12192000" cy="6858000"/>
  <p:notesSz cx="6797675" cy="9926638"/>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presProps" Target="presProps.xml"/>
</Relationships>
</file>

<file path=ppt/charts/chart1.xml><?xml version="1.0" encoding="utf-8"?>
<c:chartSpace xmlns:c="http://schemas.openxmlformats.org/drawingml/2006/chart" xmlns:a="http://schemas.openxmlformats.org/drawingml/2006/main" xmlns:r="http://schemas.openxmlformats.org/officeDocument/2006/relationships">
  <c:lang val="en-US"/>
  <c:roundedCorners val="0"/>
  <c:chart>
    <c:title>
      <c:tx>
        <c:rich>
          <a:bodyPr rot="0"/>
          <a:lstStyle/>
          <a:p>
            <a:pPr>
              <a:defRPr b="0" lang="fr-FR" sz="1080" spc="-1" strike="noStrike">
                <a:solidFill>
                  <a:srgbClr val="595959"/>
                </a:solidFill>
                <a:latin typeface="Marianne"/>
              </a:defRPr>
            </a:pPr>
            <a:r>
              <a:rPr b="0" lang="fr-FR" sz="1080" spc="-1" strike="noStrike">
                <a:solidFill>
                  <a:srgbClr val="595959"/>
                </a:solidFill>
                <a:latin typeface="Marianne"/>
              </a:rPr>
              <a:t>Evolution de la sélectivité aux concours externes et troisièmes concours depuis 2007 (FPE)</a:t>
            </a:r>
          </a:p>
        </c:rich>
      </c:tx>
      <c:overlay val="0"/>
      <c:spPr>
        <a:noFill/>
        <a:ln w="0">
          <a:noFill/>
        </a:ln>
      </c:spPr>
    </c:title>
    <c:autoTitleDeleted val="0"/>
    <c:plotArea>
      <c:lineChart>
        <c:grouping val="standard"/>
        <c:varyColors val="0"/>
        <c:ser>
          <c:idx val="0"/>
          <c:order val="0"/>
          <c:tx>
            <c:strRef>
              <c:f>label 0</c:f>
              <c:strCache>
                <c:ptCount val="1"/>
                <c:pt idx="0">
                  <c:v>Unique </c:v>
                </c:pt>
              </c:strCache>
            </c:strRef>
          </c:tx>
          <c:spPr>
            <a:solidFill>
              <a:srgbClr val="5b9bd5"/>
            </a:solidFill>
            <a:ln cap="rnd" w="28440">
              <a:solidFill>
                <a:srgbClr val="5b9bd5"/>
              </a:solidFill>
              <a:round/>
            </a:ln>
          </c:spPr>
          <c:marker>
            <c:symbol val="none"/>
          </c:marker>
          <c:dLbls>
            <c:txPr>
              <a:bodyPr wrap="square"/>
              <a:lstStyle/>
              <a:p>
                <a:pPr>
                  <a:defRPr b="0" sz="900" spc="-1" strike="noStrike">
                    <a:solidFill>
                      <a:srgbClr val="000000"/>
                    </a:solidFill>
                    <a:latin typeface="Marianne"/>
                  </a:defRPr>
                </a:pPr>
              </a:p>
            </c:txPr>
            <c:dLblPos val="r"/>
            <c:showLegendKey val="0"/>
            <c:showVal val="0"/>
            <c:showCatName val="0"/>
            <c:showSerName val="0"/>
            <c:showPercent val="0"/>
            <c:separator>; </c:separator>
            <c:showLeaderLines val="1"/>
            <c:extLst>
              <c:ext xmlns:c15="http://schemas.microsoft.com/office/drawing/2012/chart" uri="{CE6537A1-D6FC-4f65-9D91-7224C49458BB}">
                <c15:showLeaderLines val="1"/>
              </c:ext>
            </c:extLst>
          </c:dLbls>
          <c:cat>
            <c:strRef>
              <c:f>categories</c:f>
              <c:strCache>
                <c:ptCount val="15"/>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strCache>
            </c:strRef>
          </c:cat>
          <c:val>
            <c:numRef>
              <c:f>0</c:f>
              <c:numCache>
                <c:formatCode>General</c:formatCode>
                <c:ptCount val="15"/>
                <c:pt idx="0">
                  <c:v>12</c:v>
                </c:pt>
                <c:pt idx="1">
                  <c:v>10.2</c:v>
                </c:pt>
                <c:pt idx="2">
                  <c:v>11.8</c:v>
                </c:pt>
                <c:pt idx="3">
                  <c:v>11.7</c:v>
                </c:pt>
                <c:pt idx="4">
                  <c:v>12.4</c:v>
                </c:pt>
                <c:pt idx="5">
                  <c:v>10.6</c:v>
                </c:pt>
                <c:pt idx="6">
                  <c:v>9.5</c:v>
                </c:pt>
                <c:pt idx="7">
                  <c:v>7.3</c:v>
                </c:pt>
                <c:pt idx="8">
                  <c:v>8.11933435515656</c:v>
                </c:pt>
                <c:pt idx="9">
                  <c:v>7.87155087868105</c:v>
                </c:pt>
                <c:pt idx="10">
                  <c:v>6.49608738719851</c:v>
                </c:pt>
                <c:pt idx="11">
                  <c:v>6.35332365290413</c:v>
                </c:pt>
                <c:pt idx="12">
                  <c:v>6.02567642997738</c:v>
                </c:pt>
                <c:pt idx="13">
                  <c:v>5.50145060227175</c:v>
                </c:pt>
                <c:pt idx="14">
                  <c:v>5.58127789905836</c:v>
                </c:pt>
              </c:numCache>
            </c:numRef>
          </c:val>
          <c:smooth val="0"/>
        </c:ser>
        <c:ser>
          <c:idx val="1"/>
          <c:order val="1"/>
          <c:tx>
            <c:strRef>
              <c:f>label 1</c:f>
              <c:strCache>
                <c:ptCount val="1"/>
                <c:pt idx="0">
                  <c:v>3e concours</c:v>
                </c:pt>
              </c:strCache>
            </c:strRef>
          </c:tx>
          <c:spPr>
            <a:solidFill>
              <a:srgbClr val="a5a5a5"/>
            </a:solidFill>
            <a:ln cap="rnd" w="28440">
              <a:solidFill>
                <a:srgbClr val="a5a5a5"/>
              </a:solidFill>
              <a:round/>
            </a:ln>
          </c:spPr>
          <c:marker>
            <c:symbol val="none"/>
          </c:marker>
          <c:dLbls>
            <c:txPr>
              <a:bodyPr wrap="square"/>
              <a:lstStyle/>
              <a:p>
                <a:pPr>
                  <a:defRPr b="0" sz="900" spc="-1" strike="noStrike">
                    <a:solidFill>
                      <a:srgbClr val="000000"/>
                    </a:solidFill>
                    <a:latin typeface="Marianne"/>
                  </a:defRPr>
                </a:pPr>
              </a:p>
            </c:txPr>
            <c:dLblPos val="r"/>
            <c:showLegendKey val="0"/>
            <c:showVal val="0"/>
            <c:showCatName val="0"/>
            <c:showSerName val="0"/>
            <c:showPercent val="0"/>
            <c:separator>; </c:separator>
            <c:showLeaderLines val="1"/>
            <c:extLst>
              <c:ext xmlns:c15="http://schemas.microsoft.com/office/drawing/2012/chart" uri="{CE6537A1-D6FC-4f65-9D91-7224C49458BB}">
                <c15:showLeaderLines val="1"/>
              </c:ext>
            </c:extLst>
          </c:dLbls>
          <c:cat>
            <c:strRef>
              <c:f>categories</c:f>
              <c:strCache>
                <c:ptCount val="15"/>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strCache>
            </c:strRef>
          </c:cat>
          <c:val>
            <c:numRef>
              <c:f>1</c:f>
              <c:numCache>
                <c:formatCode>General</c:formatCode>
                <c:ptCount val="15"/>
                <c:pt idx="0">
                  <c:v>7.5</c:v>
                </c:pt>
                <c:pt idx="1">
                  <c:v>8.3</c:v>
                </c:pt>
                <c:pt idx="2">
                  <c:v>9</c:v>
                </c:pt>
                <c:pt idx="3">
                  <c:v>7.7</c:v>
                </c:pt>
                <c:pt idx="4">
                  <c:v>7.5</c:v>
                </c:pt>
                <c:pt idx="5">
                  <c:v>7.2</c:v>
                </c:pt>
                <c:pt idx="6">
                  <c:v>5.7</c:v>
                </c:pt>
                <c:pt idx="7">
                  <c:v>6.7</c:v>
                </c:pt>
                <c:pt idx="8">
                  <c:v>5.17801047120419</c:v>
                </c:pt>
                <c:pt idx="9">
                  <c:v>4.94874184529357</c:v>
                </c:pt>
                <c:pt idx="10">
                  <c:v>4.48923076923077</c:v>
                </c:pt>
                <c:pt idx="11">
                  <c:v>4.94210090984285</c:v>
                </c:pt>
                <c:pt idx="12">
                  <c:v>5.1039603960396</c:v>
                </c:pt>
                <c:pt idx="13">
                  <c:v>4.09834938101788</c:v>
                </c:pt>
                <c:pt idx="14">
                  <c:v>4.07396778916545</c:v>
                </c:pt>
              </c:numCache>
            </c:numRef>
          </c:val>
          <c:smooth val="0"/>
        </c:ser>
        <c:hiLowLines>
          <c:spPr>
            <a:ln w="0">
              <a:noFill/>
            </a:ln>
          </c:spPr>
        </c:hiLowLines>
        <c:marker val="0"/>
        <c:axId val="17138122"/>
        <c:axId val="14123265"/>
      </c:lineChart>
      <c:catAx>
        <c:axId val="17138122"/>
        <c:scaling>
          <c:orientation val="minMax"/>
        </c:scaling>
        <c:delete val="0"/>
        <c:axPos val="b"/>
        <c:numFmt formatCode="General" sourceLinked="0"/>
        <c:majorTickMark val="none"/>
        <c:minorTickMark val="none"/>
        <c:tickLblPos val="nextTo"/>
        <c:spPr>
          <a:ln w="9360">
            <a:solidFill>
              <a:srgbClr val="d9d9d9"/>
            </a:solidFill>
            <a:round/>
          </a:ln>
        </c:spPr>
        <c:txPr>
          <a:bodyPr/>
          <a:lstStyle/>
          <a:p>
            <a:pPr>
              <a:defRPr b="0" sz="900" spc="-1" strike="noStrike">
                <a:solidFill>
                  <a:srgbClr val="595959"/>
                </a:solidFill>
                <a:latin typeface="Marianne"/>
              </a:defRPr>
            </a:pPr>
          </a:p>
        </c:txPr>
        <c:crossAx val="14123265"/>
        <c:crosses val="autoZero"/>
        <c:auto val="1"/>
        <c:lblAlgn val="ctr"/>
        <c:lblOffset val="100"/>
        <c:noMultiLvlLbl val="0"/>
      </c:catAx>
      <c:valAx>
        <c:axId val="14123265"/>
        <c:scaling>
          <c:orientation val="minMax"/>
        </c:scaling>
        <c:delete val="0"/>
        <c:axPos val="l"/>
        <c:majorGridlines>
          <c:spPr>
            <a:ln w="9360">
              <a:solidFill>
                <a:srgbClr val="d9d9d9"/>
              </a:solidFill>
              <a:round/>
            </a:ln>
          </c:spPr>
        </c:majorGridlines>
        <c:numFmt formatCode="#,##0.0" sourceLinked="0"/>
        <c:majorTickMark val="none"/>
        <c:minorTickMark val="none"/>
        <c:tickLblPos val="nextTo"/>
        <c:spPr>
          <a:ln w="9360">
            <a:noFill/>
          </a:ln>
        </c:spPr>
        <c:txPr>
          <a:bodyPr/>
          <a:lstStyle/>
          <a:p>
            <a:pPr>
              <a:defRPr b="0" sz="900" spc="-1" strike="noStrike">
                <a:solidFill>
                  <a:srgbClr val="595959"/>
                </a:solidFill>
                <a:latin typeface="Marianne"/>
              </a:defRPr>
            </a:pPr>
          </a:p>
        </c:txPr>
        <c:crossAx val="17138122"/>
        <c:crosses val="autoZero"/>
        <c:crossBetween val="between"/>
      </c:valAx>
      <c:spPr>
        <a:noFill/>
        <a:ln w="0">
          <a:noFill/>
        </a:ln>
      </c:spPr>
    </c:plotArea>
    <c:legend>
      <c:legendPos val="b"/>
      <c:overlay val="0"/>
      <c:spPr>
        <a:noFill/>
        <a:ln w="0">
          <a:noFill/>
        </a:ln>
      </c:spPr>
      <c:txPr>
        <a:bodyPr/>
        <a:lstStyle/>
        <a:p>
          <a:pPr>
            <a:defRPr b="0" sz="900" spc="-1" strike="noStrike">
              <a:solidFill>
                <a:srgbClr val="595959"/>
              </a:solidFill>
              <a:latin typeface="Marianne"/>
            </a:defRPr>
          </a:pPr>
        </a:p>
      </c:txPr>
    </c:legend>
    <c:plotVisOnly val="1"/>
    <c:dispBlanksAs val="gap"/>
  </c:chart>
  <c:spPr>
    <a:noFill/>
    <a:ln w="9360">
      <a:noFill/>
    </a:ln>
  </c:spPr>
</c:chartSpace>
</file>

<file path=ppt/diagrams/_rels/data1.xml.rels><?xml version="1.0" encoding="UTF-8"?>
<Relationships xmlns="http://schemas.openxmlformats.org/package/2006/relationships"><Relationship Id="rId1" Type="http://schemas.openxmlformats.org/officeDocument/2006/relationships/image" Target="../media/OOXDiagramDataRels1_0.png"/><Relationship Id="rId2" Type="http://schemas.openxmlformats.org/officeDocument/2006/relationships/image" Target="../media/OOXDiagramDataRels1_1.png"/><Relationship Id="rId3" Type="http://schemas.openxmlformats.org/officeDocument/2006/relationships/image" Target="../media/OOXDiagramDataRels1_2.png"/>
</Relationships>
</file>

<file path=ppt/diagrams/_rels/drawing1.xml.rels><?xml version="1.0" encoding="UTF-8"?>
<Relationships xmlns="http://schemas.openxmlformats.org/package/2006/relationships"><Relationship Id="rId1" Type="http://schemas.openxmlformats.org/officeDocument/2006/relationships/image" Target="../media/OOXDiagramDrawingRels1_0.png"/><Relationship Id="rId2" Type="http://schemas.openxmlformats.org/officeDocument/2006/relationships/image" Target="../media/OOXDiagramDrawingRels1_1.png"/><Relationship Id="rId3" Type="http://schemas.openxmlformats.org/officeDocument/2006/relationships/image" Target="../media/OOXDiagramDrawingRels1_2.png"/>
</Relationships>
</file>

<file path=ppt/diagrams/colors1.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036EE37-1DB5-9B47-83B0-D2DAB5CE38D8}" type="doc">
      <dgm:prSet loTypeId="urn:microsoft.com/office/officeart/2005/8/layout/vList4" loCatId="list" qsTypeId="urn:microsoft.com/office/officeart/2005/8/quickstyle/simple2" qsCatId="simple" csTypeId="urn:microsoft.com/office/officeart/2005/8/colors/accent2_3" csCatId="accent2" phldr="1"/>
      <dgm:spPr/>
      <dgm:t>
        <a:bodyPr/>
        <a:lstStyle/>
        <a:p>
          <a:endParaRPr lang="fr-FR"/>
        </a:p>
      </dgm:t>
    </dgm:pt>
    <dgm:pt modelId="{032BB776-9D4D-994A-AC56-6CBBDA7BD054}">
      <dgm:prSet/>
      <dgm:spPr/>
      <dgm:t>
        <a:bodyPr anchor="ctr"/>
        <a:lstStyle/>
        <a:p>
          <a:r>
            <a:rPr lang="fr-FR" b="1" dirty="0">
              <a:latin typeface="Marianne" panose="02000000000000000000" pitchFamily="2" charset="0"/>
            </a:rPr>
            <a:t>Des atouts mis en avant par les 110 253 répondants des trois versants de la Fonction publique</a:t>
          </a:r>
          <a:endParaRPr lang="fr-FR" dirty="0">
            <a:latin typeface="Marianne" panose="02000000000000000000" pitchFamily="2" charset="0"/>
          </a:endParaRPr>
        </a:p>
      </dgm:t>
    </dgm:pt>
    <dgm:pt modelId="{8512F28F-3702-184F-967C-D95C4595E8F7}" type="parTrans" cxnId="{3D0F5A53-2C90-C74B-9D57-1BC4D86ADE79}">
      <dgm:prSet/>
      <dgm:spPr/>
      <dgm:t>
        <a:bodyPr/>
        <a:lstStyle/>
        <a:p>
          <a:endParaRPr lang="fr-FR">
            <a:latin typeface="Marianne" panose="02000000000000000000" pitchFamily="2" charset="0"/>
          </a:endParaRPr>
        </a:p>
      </dgm:t>
    </dgm:pt>
    <dgm:pt modelId="{CD10F95E-08A1-1445-A55F-72CA63F45BE0}" type="sibTrans" cxnId="{3D0F5A53-2C90-C74B-9D57-1BC4D86ADE79}">
      <dgm:prSet/>
      <dgm:spPr/>
      <dgm:t>
        <a:bodyPr/>
        <a:lstStyle/>
        <a:p>
          <a:endParaRPr lang="fr-FR">
            <a:latin typeface="Marianne" panose="02000000000000000000" pitchFamily="2" charset="0"/>
          </a:endParaRPr>
        </a:p>
      </dgm:t>
    </dgm:pt>
    <dgm:pt modelId="{15F7E8F7-6288-8E4E-98B0-1C54F2E44267}">
      <dgm:prSet/>
      <dgm:spPr/>
      <dgm:t>
        <a:bodyPr anchor="ctr"/>
        <a:lstStyle/>
        <a:p>
          <a:pPr algn="l"/>
          <a:r>
            <a:rPr lang="fr-FR" b="1" dirty="0">
              <a:latin typeface="Marianne" panose="02000000000000000000" pitchFamily="2" charset="0"/>
            </a:rPr>
            <a:t>Une forte aspiration au changement des agents, en particulier dans le domaine des relations managériales</a:t>
          </a:r>
          <a:endParaRPr lang="fr-FR" dirty="0">
            <a:latin typeface="Marianne" panose="02000000000000000000" pitchFamily="2" charset="0"/>
          </a:endParaRPr>
        </a:p>
      </dgm:t>
    </dgm:pt>
    <dgm:pt modelId="{81249EA1-3CBE-F944-BBB1-496C654F555B}" type="parTrans" cxnId="{6AF89B9B-03F7-5944-9AF1-9CC8084D97B5}">
      <dgm:prSet/>
      <dgm:spPr/>
      <dgm:t>
        <a:bodyPr/>
        <a:lstStyle/>
        <a:p>
          <a:endParaRPr lang="fr-FR">
            <a:latin typeface="Marianne" panose="02000000000000000000" pitchFamily="2" charset="0"/>
          </a:endParaRPr>
        </a:p>
      </dgm:t>
    </dgm:pt>
    <dgm:pt modelId="{993E9C5F-5E0A-4542-A547-D31046A1B067}" type="sibTrans" cxnId="{6AF89B9B-03F7-5944-9AF1-9CC8084D97B5}">
      <dgm:prSet/>
      <dgm:spPr/>
      <dgm:t>
        <a:bodyPr/>
        <a:lstStyle/>
        <a:p>
          <a:endParaRPr lang="fr-FR">
            <a:latin typeface="Marianne" panose="02000000000000000000" pitchFamily="2" charset="0"/>
          </a:endParaRPr>
        </a:p>
      </dgm:t>
    </dgm:pt>
    <dgm:pt modelId="{D43D4746-E746-0343-B3B6-323E7AF1B5FA}">
      <dgm:prSet/>
      <dgm:spPr/>
      <dgm:t>
        <a:bodyPr anchor="ctr"/>
        <a:lstStyle/>
        <a:p>
          <a:r>
            <a:rPr lang="fr-FR" b="1" dirty="0">
              <a:latin typeface="Marianne" panose="02000000000000000000" pitchFamily="2" charset="0"/>
            </a:rPr>
            <a:t>Un fort attachement au cadre statutaire de la fonction publique, y compris chez les plus jeunes répondants</a:t>
          </a:r>
          <a:endParaRPr lang="fr-FR" dirty="0">
            <a:latin typeface="Marianne" panose="02000000000000000000" pitchFamily="2" charset="0"/>
          </a:endParaRPr>
        </a:p>
      </dgm:t>
    </dgm:pt>
    <dgm:pt modelId="{2DD2F63F-9485-3F45-AF46-71264FDF2BD0}" type="parTrans" cxnId="{8C41D4FC-618C-5D47-A5D4-FF2EA54E6E4A}">
      <dgm:prSet/>
      <dgm:spPr/>
      <dgm:t>
        <a:bodyPr/>
        <a:lstStyle/>
        <a:p>
          <a:endParaRPr lang="fr-FR">
            <a:latin typeface="Marianne" panose="02000000000000000000" pitchFamily="2" charset="0"/>
          </a:endParaRPr>
        </a:p>
      </dgm:t>
    </dgm:pt>
    <dgm:pt modelId="{1503E7CA-0A67-9F42-950E-86D0D51C8518}" type="sibTrans" cxnId="{8C41D4FC-618C-5D47-A5D4-FF2EA54E6E4A}">
      <dgm:prSet/>
      <dgm:spPr/>
      <dgm:t>
        <a:bodyPr/>
        <a:lstStyle/>
        <a:p>
          <a:endParaRPr lang="fr-FR">
            <a:latin typeface="Marianne" panose="02000000000000000000" pitchFamily="2" charset="0"/>
          </a:endParaRPr>
        </a:p>
      </dgm:t>
    </dgm:pt>
    <dgm:pt modelId="{20F4B599-C6BB-4712-A73B-A3D20FA93087}">
      <dgm:prSet/>
      <dgm:spPr/>
      <dgm:t>
        <a:bodyPr anchor="ctr"/>
        <a:lstStyle/>
        <a:p>
          <a:pPr algn="just"/>
          <a:r>
            <a:rPr lang="fr-FR" dirty="0">
              <a:latin typeface="Marianne" panose="02000000000000000000" pitchFamily="2" charset="0"/>
            </a:rPr>
            <a:t>Nécessité de</a:t>
          </a:r>
          <a:r>
            <a:rPr lang="fr-FR" b="1" dirty="0">
              <a:latin typeface="Marianne" panose="02000000000000000000" pitchFamily="2" charset="0"/>
            </a:rPr>
            <a:t> développer les compétences managériales, notamment pour une relation plus horizontale et bienveillante</a:t>
          </a:r>
          <a:r>
            <a:rPr lang="fr-FR" dirty="0">
              <a:latin typeface="Marianne" panose="02000000000000000000" pitchFamily="2" charset="0"/>
            </a:rPr>
            <a:t>. </a:t>
          </a:r>
        </a:p>
      </dgm:t>
    </dgm:pt>
    <dgm:pt modelId="{6218C0A5-1139-4555-90FE-8D2E3708D340}" type="parTrans" cxnId="{10C3F495-6C73-4016-8399-7376D049E46D}">
      <dgm:prSet/>
      <dgm:spPr/>
      <dgm:t>
        <a:bodyPr/>
        <a:lstStyle/>
        <a:p>
          <a:endParaRPr lang="fr-FR"/>
        </a:p>
      </dgm:t>
    </dgm:pt>
    <dgm:pt modelId="{BF815F21-168E-4267-AFC4-62090B2618AB}" type="sibTrans" cxnId="{10C3F495-6C73-4016-8399-7376D049E46D}">
      <dgm:prSet/>
      <dgm:spPr/>
      <dgm:t>
        <a:bodyPr/>
        <a:lstStyle/>
        <a:p>
          <a:endParaRPr lang="fr-FR"/>
        </a:p>
      </dgm:t>
    </dgm:pt>
    <dgm:pt modelId="{FBA6B687-9EDD-4CEE-81E7-B4F88FCE311D}">
      <dgm:prSet/>
      <dgm:spPr/>
      <dgm:t>
        <a:bodyPr anchor="ctr"/>
        <a:lstStyle/>
        <a:p>
          <a:pPr algn="just"/>
          <a:r>
            <a:rPr lang="fr-FR" b="1" dirty="0">
              <a:latin typeface="Marianne" panose="02000000000000000000" pitchFamily="2" charset="0"/>
            </a:rPr>
            <a:t>Meilleure prise en compte de l’évaluation professionnelle dans le parcours et l’évolution de l’agent</a:t>
          </a:r>
          <a:r>
            <a:rPr lang="fr-FR" b="0" dirty="0">
              <a:latin typeface="Marianne" panose="02000000000000000000" pitchFamily="2" charset="0"/>
            </a:rPr>
            <a:t>.</a:t>
          </a:r>
          <a:r>
            <a:rPr lang="fr-FR" dirty="0">
              <a:latin typeface="Marianne" panose="02000000000000000000" pitchFamily="2" charset="0"/>
            </a:rPr>
            <a:t> </a:t>
          </a:r>
        </a:p>
      </dgm:t>
    </dgm:pt>
    <dgm:pt modelId="{0BDE31A0-BB2E-44CC-88E1-7E14FD5C2DAF}" type="parTrans" cxnId="{F46CA271-F8E5-4FBA-8315-63AAC2D45D3F}">
      <dgm:prSet/>
      <dgm:spPr/>
      <dgm:t>
        <a:bodyPr/>
        <a:lstStyle/>
        <a:p>
          <a:endParaRPr lang="fr-FR"/>
        </a:p>
      </dgm:t>
    </dgm:pt>
    <dgm:pt modelId="{75AB0004-EAA2-40F5-A482-882C44AFB331}" type="sibTrans" cxnId="{F46CA271-F8E5-4FBA-8315-63AAC2D45D3F}">
      <dgm:prSet/>
      <dgm:spPr/>
      <dgm:t>
        <a:bodyPr/>
        <a:lstStyle/>
        <a:p>
          <a:endParaRPr lang="fr-FR"/>
        </a:p>
      </dgm:t>
    </dgm:pt>
    <dgm:pt modelId="{59CA2B76-9F57-4659-AF69-8B37BBED1374}">
      <dgm:prSet/>
      <dgm:spPr/>
      <dgm:t>
        <a:bodyPr anchor="ctr"/>
        <a:lstStyle/>
        <a:p>
          <a:pPr algn="just"/>
          <a:r>
            <a:rPr lang="fr-FR" dirty="0">
              <a:latin typeface="Marianne" panose="02000000000000000000" pitchFamily="2" charset="0"/>
            </a:rPr>
            <a:t> Volonté de </a:t>
          </a:r>
          <a:r>
            <a:rPr lang="fr-FR" b="1" dirty="0">
              <a:latin typeface="Marianne" panose="02000000000000000000" pitchFamily="2" charset="0"/>
            </a:rPr>
            <a:t>plus grand « courage managérial », </a:t>
          </a:r>
          <a:r>
            <a:rPr lang="fr-FR" dirty="0">
              <a:latin typeface="Marianne" panose="02000000000000000000" pitchFamily="2" charset="0"/>
            </a:rPr>
            <a:t>pour à la fois récompenser et recadrer. </a:t>
          </a:r>
        </a:p>
      </dgm:t>
    </dgm:pt>
    <dgm:pt modelId="{90D39F23-490A-48C5-9D57-F6E35B84E033}" type="parTrans" cxnId="{33BF8D64-21ED-4ECF-AEF9-8E6489FF99A0}">
      <dgm:prSet/>
      <dgm:spPr/>
      <dgm:t>
        <a:bodyPr/>
        <a:lstStyle/>
        <a:p>
          <a:endParaRPr lang="fr-FR"/>
        </a:p>
      </dgm:t>
    </dgm:pt>
    <dgm:pt modelId="{4F9EDF7E-8264-4408-9DEA-6A2D3BCF4D7F}" type="sibTrans" cxnId="{33BF8D64-21ED-4ECF-AEF9-8E6489FF99A0}">
      <dgm:prSet/>
      <dgm:spPr/>
      <dgm:t>
        <a:bodyPr/>
        <a:lstStyle/>
        <a:p>
          <a:endParaRPr lang="fr-FR"/>
        </a:p>
      </dgm:t>
    </dgm:pt>
    <dgm:pt modelId="{47CAD2DD-FEF9-4D81-A7E3-96348978FA59}">
      <dgm:prSet/>
      <dgm:spPr/>
      <dgm:t>
        <a:bodyPr anchor="ctr"/>
        <a:lstStyle/>
        <a:p>
          <a:r>
            <a:rPr lang="fr-FR" dirty="0">
              <a:latin typeface="Marianne" panose="02000000000000000000" pitchFamily="2" charset="0"/>
            </a:rPr>
            <a:t> le sens des missions, la capacité à innover et à se transformer, la diversité des horizons avec plus de 1000 métiers partout sur le territoire… </a:t>
          </a:r>
        </a:p>
      </dgm:t>
    </dgm:pt>
    <dgm:pt modelId="{7AF1A3AA-D96D-4AF3-BC15-C61F2671C988}" type="parTrans" cxnId="{87102C7E-BB65-463F-8F20-F0211A62C3E8}">
      <dgm:prSet/>
      <dgm:spPr/>
      <dgm:t>
        <a:bodyPr/>
        <a:lstStyle/>
        <a:p>
          <a:endParaRPr lang="fr-FR"/>
        </a:p>
      </dgm:t>
    </dgm:pt>
    <dgm:pt modelId="{0A2C2180-5AAE-4FAD-8D75-4625B7A0FC8C}" type="sibTrans" cxnId="{87102C7E-BB65-463F-8F20-F0211A62C3E8}">
      <dgm:prSet/>
      <dgm:spPr/>
      <dgm:t>
        <a:bodyPr/>
        <a:lstStyle/>
        <a:p>
          <a:endParaRPr lang="fr-FR"/>
        </a:p>
      </dgm:t>
    </dgm:pt>
    <dgm:pt modelId="{F7A52AFA-6C47-45F4-B100-14CA2855E69E}">
      <dgm:prSet/>
      <dgm:spPr/>
      <dgm:t>
        <a:bodyPr anchor="ctr"/>
        <a:lstStyle/>
        <a:p>
          <a:r>
            <a:rPr lang="fr-FR" dirty="0">
              <a:latin typeface="Marianne" panose="02000000000000000000" pitchFamily="2" charset="0"/>
            </a:rPr>
            <a:t> Tout en affirmant un attachement au statut, les répondants souhaitent </a:t>
          </a:r>
          <a:r>
            <a:rPr lang="fr-FR" b="1" dirty="0">
              <a:latin typeface="Marianne" panose="02000000000000000000" pitchFamily="2" charset="0"/>
            </a:rPr>
            <a:t>assouplir les conditions de promotion interne et de titularisation des agents</a:t>
          </a:r>
          <a:r>
            <a:rPr lang="fr-FR" b="0" dirty="0">
              <a:latin typeface="Marianne" panose="02000000000000000000" pitchFamily="2" charset="0"/>
            </a:rPr>
            <a:t>.</a:t>
          </a:r>
          <a:r>
            <a:rPr lang="fr-FR" b="1" dirty="0">
              <a:latin typeface="Marianne" panose="02000000000000000000" pitchFamily="2" charset="0"/>
            </a:rPr>
            <a:t> </a:t>
          </a:r>
          <a:endParaRPr lang="fr-FR" dirty="0">
            <a:latin typeface="Marianne" panose="02000000000000000000" pitchFamily="2" charset="0"/>
          </a:endParaRPr>
        </a:p>
      </dgm:t>
    </dgm:pt>
    <dgm:pt modelId="{89151DA6-E332-43A9-BF64-5FA1F10ECEDC}" type="parTrans" cxnId="{74E4DDDB-D80F-4613-ADFE-F7271547E6D5}">
      <dgm:prSet/>
      <dgm:spPr/>
      <dgm:t>
        <a:bodyPr/>
        <a:lstStyle/>
        <a:p>
          <a:endParaRPr lang="fr-FR"/>
        </a:p>
      </dgm:t>
    </dgm:pt>
    <dgm:pt modelId="{1E560E9B-ADDE-43F3-B043-B8F583D6E90B}" type="sibTrans" cxnId="{74E4DDDB-D80F-4613-ADFE-F7271547E6D5}">
      <dgm:prSet/>
      <dgm:spPr/>
      <dgm:t>
        <a:bodyPr/>
        <a:lstStyle/>
        <a:p>
          <a:endParaRPr lang="fr-FR"/>
        </a:p>
      </dgm:t>
    </dgm:pt>
    <dgm:pt modelId="{BD85A40F-9C02-4DFD-973B-8EBF7F7AA30A}">
      <dgm:prSet/>
      <dgm:spPr/>
      <dgm:t>
        <a:bodyPr anchor="ctr"/>
        <a:lstStyle/>
        <a:p>
          <a:r>
            <a:rPr lang="fr-FR" dirty="0">
              <a:latin typeface="Marianne" panose="02000000000000000000" pitchFamily="2" charset="0"/>
            </a:rPr>
            <a:t> Sur l’engagement relatif à la gestion RH,  les répondants conservent un attachement à l’évolution par l’ancienneté. Mais, une grande part des contributeurs souhaite également un </a:t>
          </a:r>
          <a:r>
            <a:rPr lang="fr-FR" b="1" dirty="0">
              <a:latin typeface="Marianne" panose="02000000000000000000" pitchFamily="2" charset="0"/>
            </a:rPr>
            <a:t>allégement des conditions de promotion ou de mobilités internes</a:t>
          </a:r>
          <a:r>
            <a:rPr lang="fr-FR" b="0" dirty="0">
              <a:latin typeface="Marianne" panose="02000000000000000000" pitchFamily="2" charset="0"/>
            </a:rPr>
            <a:t>.</a:t>
          </a:r>
          <a:r>
            <a:rPr lang="fr-FR" b="1" dirty="0">
              <a:latin typeface="Marianne" panose="02000000000000000000" pitchFamily="2" charset="0"/>
            </a:rPr>
            <a:t> </a:t>
          </a:r>
        </a:p>
      </dgm:t>
    </dgm:pt>
    <dgm:pt modelId="{129861ED-1C2F-4C03-A60F-501D93E670CC}" type="parTrans" cxnId="{CBA3367E-88BE-4157-82A9-BC73648EDE84}">
      <dgm:prSet/>
      <dgm:spPr/>
      <dgm:t>
        <a:bodyPr/>
        <a:lstStyle/>
        <a:p>
          <a:endParaRPr lang="fr-FR"/>
        </a:p>
      </dgm:t>
    </dgm:pt>
    <dgm:pt modelId="{BEE7650F-E97B-472F-9ECF-26CB0506A0A7}" type="sibTrans" cxnId="{CBA3367E-88BE-4157-82A9-BC73648EDE84}">
      <dgm:prSet/>
      <dgm:spPr/>
      <dgm:t>
        <a:bodyPr/>
        <a:lstStyle/>
        <a:p>
          <a:endParaRPr lang="fr-FR"/>
        </a:p>
      </dgm:t>
    </dgm:pt>
    <dgm:pt modelId="{51FFA9DD-DA1D-0E48-978F-91B698854E44}" type="pres">
      <dgm:prSet presAssocID="{E036EE37-1DB5-9B47-83B0-D2DAB5CE38D8}" presName="linear" presStyleCnt="0">
        <dgm:presLayoutVars>
          <dgm:dir/>
          <dgm:resizeHandles val="exact"/>
        </dgm:presLayoutVars>
      </dgm:prSet>
      <dgm:spPr/>
    </dgm:pt>
    <dgm:pt modelId="{199D404B-6DF7-E94D-A036-26A374888F58}" type="pres">
      <dgm:prSet presAssocID="{032BB776-9D4D-994A-AC56-6CBBDA7BD054}" presName="comp" presStyleCnt="0"/>
      <dgm:spPr/>
    </dgm:pt>
    <dgm:pt modelId="{45939BFC-2126-7544-B74D-FA025326AC36}" type="pres">
      <dgm:prSet presAssocID="{032BB776-9D4D-994A-AC56-6CBBDA7BD054}" presName="box" presStyleLbl="node1" presStyleIdx="0" presStyleCnt="3" custScaleY="55463" custLinFactNeighborX="3671" custLinFactNeighborY="941"/>
      <dgm:spPr/>
    </dgm:pt>
    <dgm:pt modelId="{E9F5BF90-E32C-CB4B-B326-266002C431B8}" type="pres">
      <dgm:prSet presAssocID="{032BB776-9D4D-994A-AC56-6CBBDA7BD054}" presName="img" presStyleLbl="fgImgPlace1" presStyleIdx="0" presStyleCnt="3" custScaleX="30498" custScaleY="50988" custLinFactNeighborX="843" custLinFactNeighborY="-686"/>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t="-3000" b="-3000"/>
          </a:stretch>
        </a:blipFill>
      </dgm:spPr>
    </dgm:pt>
    <dgm:pt modelId="{46A839B9-C650-7243-B39D-909634AAD64F}" type="pres">
      <dgm:prSet presAssocID="{032BB776-9D4D-994A-AC56-6CBBDA7BD054}" presName="text" presStyleLbl="node1" presStyleIdx="0" presStyleCnt="3">
        <dgm:presLayoutVars>
          <dgm:bulletEnabled val="1"/>
        </dgm:presLayoutVars>
      </dgm:prSet>
      <dgm:spPr/>
    </dgm:pt>
    <dgm:pt modelId="{F3FDBAB9-0C74-1843-913E-B973AF2A91D0}" type="pres">
      <dgm:prSet presAssocID="{CD10F95E-08A1-1445-A55F-72CA63F45BE0}" presName="spacer" presStyleCnt="0"/>
      <dgm:spPr/>
    </dgm:pt>
    <dgm:pt modelId="{A4B3118B-C434-D14D-95BA-09C62493ABF8}" type="pres">
      <dgm:prSet presAssocID="{15F7E8F7-6288-8E4E-98B0-1C54F2E44267}" presName="comp" presStyleCnt="0"/>
      <dgm:spPr/>
    </dgm:pt>
    <dgm:pt modelId="{3817F481-9F33-3D4A-8138-3D193F437F05}" type="pres">
      <dgm:prSet presAssocID="{15F7E8F7-6288-8E4E-98B0-1C54F2E44267}" presName="box" presStyleLbl="node1" presStyleIdx="1" presStyleCnt="3" custScaleY="92526"/>
      <dgm:spPr/>
    </dgm:pt>
    <dgm:pt modelId="{74BE4D9C-AFC8-054C-A5A1-E5675CB06C5A}" type="pres">
      <dgm:prSet presAssocID="{15F7E8F7-6288-8E4E-98B0-1C54F2E44267}" presName="img" presStyleLbl="fgImgPlace1" presStyleIdx="1" presStyleCnt="3" custScaleX="36599" custScaleY="54398"/>
      <dgm:spPr>
        <a:blipFill>
          <a:blip xmlns:r="http://schemas.openxmlformats.org/officeDocument/2006/relationships" r:embed="rId2">
            <a:extLst>
              <a:ext uri="{28A0092B-C50C-407E-A947-70E740481C1C}">
                <a14:useLocalDpi xmlns:a14="http://schemas.microsoft.com/office/drawing/2010/main" val="0"/>
              </a:ext>
            </a:extLst>
          </a:blip>
          <a:srcRect/>
          <a:stretch>
            <a:fillRect l="-1000" r="-1000"/>
          </a:stretch>
        </a:blipFill>
      </dgm:spPr>
    </dgm:pt>
    <dgm:pt modelId="{3D10E502-9271-DA46-8922-4D94E6C4C982}" type="pres">
      <dgm:prSet presAssocID="{15F7E8F7-6288-8E4E-98B0-1C54F2E44267}" presName="text" presStyleLbl="node1" presStyleIdx="1" presStyleCnt="3">
        <dgm:presLayoutVars>
          <dgm:bulletEnabled val="1"/>
        </dgm:presLayoutVars>
      </dgm:prSet>
      <dgm:spPr/>
    </dgm:pt>
    <dgm:pt modelId="{F78FF990-BB6F-2640-B03A-DE975547500B}" type="pres">
      <dgm:prSet presAssocID="{993E9C5F-5E0A-4542-A547-D31046A1B067}" presName="spacer" presStyleCnt="0"/>
      <dgm:spPr/>
    </dgm:pt>
    <dgm:pt modelId="{8FCECA26-B6EB-0745-A342-9593541D3952}" type="pres">
      <dgm:prSet presAssocID="{D43D4746-E746-0343-B3B6-323E7AF1B5FA}" presName="comp" presStyleCnt="0"/>
      <dgm:spPr/>
    </dgm:pt>
    <dgm:pt modelId="{CCB60BBD-6A60-BC46-B278-660D5157E881}" type="pres">
      <dgm:prSet presAssocID="{D43D4746-E746-0343-B3B6-323E7AF1B5FA}" presName="box" presStyleLbl="node1" presStyleIdx="2" presStyleCnt="3"/>
      <dgm:spPr/>
    </dgm:pt>
    <dgm:pt modelId="{22988039-C6E4-9344-9CAB-18AD2B8ED377}" type="pres">
      <dgm:prSet presAssocID="{D43D4746-E746-0343-B3B6-323E7AF1B5FA}" presName="img" presStyleLbl="fgImgPlace1" presStyleIdx="2" presStyleCnt="3" custScaleX="40001" custScaleY="59464"/>
      <dgm:spPr>
        <a:blipFill>
          <a:blip xmlns:r="http://schemas.openxmlformats.org/officeDocument/2006/relationships" r:embed="rId3">
            <a:extLst>
              <a:ext uri="{28A0092B-C50C-407E-A947-70E740481C1C}">
                <a14:useLocalDpi xmlns:a14="http://schemas.microsoft.com/office/drawing/2010/main" val="0"/>
              </a:ext>
            </a:extLst>
          </a:blip>
          <a:srcRect/>
          <a:stretch>
            <a:fillRect t="-13000" b="-13000"/>
          </a:stretch>
        </a:blipFill>
      </dgm:spPr>
    </dgm:pt>
    <dgm:pt modelId="{75F74D29-4467-C942-83BC-5C335F7953EC}" type="pres">
      <dgm:prSet presAssocID="{D43D4746-E746-0343-B3B6-323E7AF1B5FA}" presName="text" presStyleLbl="node1" presStyleIdx="2" presStyleCnt="3">
        <dgm:presLayoutVars>
          <dgm:bulletEnabled val="1"/>
        </dgm:presLayoutVars>
      </dgm:prSet>
      <dgm:spPr/>
    </dgm:pt>
  </dgm:ptLst>
  <dgm:cxnLst>
    <dgm:cxn modelId="{90C2210E-E330-F34D-976F-B8FBC1DBE1BB}" type="presOf" srcId="{D43D4746-E746-0343-B3B6-323E7AF1B5FA}" destId="{CCB60BBD-6A60-BC46-B278-660D5157E881}" srcOrd="0" destOrd="0" presId="urn:microsoft.com/office/officeart/2005/8/layout/vList4"/>
    <dgm:cxn modelId="{463FEA13-4BD7-E84F-8EB9-FC08300EF298}" type="presOf" srcId="{D43D4746-E746-0343-B3B6-323E7AF1B5FA}" destId="{75F74D29-4467-C942-83BC-5C335F7953EC}" srcOrd="1" destOrd="0" presId="urn:microsoft.com/office/officeart/2005/8/layout/vList4"/>
    <dgm:cxn modelId="{9924A219-CBE1-B74D-88A7-A94B0B18CD6B}" type="presOf" srcId="{E036EE37-1DB5-9B47-83B0-D2DAB5CE38D8}" destId="{51FFA9DD-DA1D-0E48-978F-91B698854E44}" srcOrd="0" destOrd="0" presId="urn:microsoft.com/office/officeart/2005/8/layout/vList4"/>
    <dgm:cxn modelId="{0421611A-8FAC-4C4C-8D0C-78E0088579AE}" type="presOf" srcId="{15F7E8F7-6288-8E4E-98B0-1C54F2E44267}" destId="{3817F481-9F33-3D4A-8138-3D193F437F05}" srcOrd="0" destOrd="0" presId="urn:microsoft.com/office/officeart/2005/8/layout/vList4"/>
    <dgm:cxn modelId="{0415A928-3A9D-4BB4-BC32-14C595BEC61B}" type="presOf" srcId="{BD85A40F-9C02-4DFD-973B-8EBF7F7AA30A}" destId="{CCB60BBD-6A60-BC46-B278-660D5157E881}" srcOrd="0" destOrd="2" presId="urn:microsoft.com/office/officeart/2005/8/layout/vList4"/>
    <dgm:cxn modelId="{E5255630-A319-473A-94C1-786EDCC406B2}" type="presOf" srcId="{59CA2B76-9F57-4659-AF69-8B37BBED1374}" destId="{3817F481-9F33-3D4A-8138-3D193F437F05}" srcOrd="0" destOrd="3" presId="urn:microsoft.com/office/officeart/2005/8/layout/vList4"/>
    <dgm:cxn modelId="{33BF8D64-21ED-4ECF-AEF9-8E6489FF99A0}" srcId="{15F7E8F7-6288-8E4E-98B0-1C54F2E44267}" destId="{59CA2B76-9F57-4659-AF69-8B37BBED1374}" srcOrd="2" destOrd="0" parTransId="{90D39F23-490A-48C5-9D57-F6E35B84E033}" sibTransId="{4F9EDF7E-8264-4408-9DEA-6A2D3BCF4D7F}"/>
    <dgm:cxn modelId="{9AE83166-2534-4181-B47A-B5B9782B5373}" type="presOf" srcId="{FBA6B687-9EDD-4CEE-81E7-B4F88FCE311D}" destId="{3D10E502-9271-DA46-8922-4D94E6C4C982}" srcOrd="1" destOrd="2" presId="urn:microsoft.com/office/officeart/2005/8/layout/vList4"/>
    <dgm:cxn modelId="{F46CA271-F8E5-4FBA-8315-63AAC2D45D3F}" srcId="{15F7E8F7-6288-8E4E-98B0-1C54F2E44267}" destId="{FBA6B687-9EDD-4CEE-81E7-B4F88FCE311D}" srcOrd="1" destOrd="0" parTransId="{0BDE31A0-BB2E-44CC-88E1-7E14FD5C2DAF}" sibTransId="{75AB0004-EAA2-40F5-A482-882C44AFB331}"/>
    <dgm:cxn modelId="{AD483673-7E26-4EA8-8441-E336D9A4FEFC}" type="presOf" srcId="{20F4B599-C6BB-4712-A73B-A3D20FA93087}" destId="{3817F481-9F33-3D4A-8138-3D193F437F05}" srcOrd="0" destOrd="1" presId="urn:microsoft.com/office/officeart/2005/8/layout/vList4"/>
    <dgm:cxn modelId="{3D0F5A53-2C90-C74B-9D57-1BC4D86ADE79}" srcId="{E036EE37-1DB5-9B47-83B0-D2DAB5CE38D8}" destId="{032BB776-9D4D-994A-AC56-6CBBDA7BD054}" srcOrd="0" destOrd="0" parTransId="{8512F28F-3702-184F-967C-D95C4595E8F7}" sibTransId="{CD10F95E-08A1-1445-A55F-72CA63F45BE0}"/>
    <dgm:cxn modelId="{DD5D2E75-D1BE-EE40-8B0A-FE88C1663AB0}" type="presOf" srcId="{032BB776-9D4D-994A-AC56-6CBBDA7BD054}" destId="{46A839B9-C650-7243-B39D-909634AAD64F}" srcOrd="1" destOrd="0" presId="urn:microsoft.com/office/officeart/2005/8/layout/vList4"/>
    <dgm:cxn modelId="{21664775-1C02-42AB-8F24-65FDAA9459A5}" type="presOf" srcId="{F7A52AFA-6C47-45F4-B100-14CA2855E69E}" destId="{75F74D29-4467-C942-83BC-5C335F7953EC}" srcOrd="1" destOrd="1" presId="urn:microsoft.com/office/officeart/2005/8/layout/vList4"/>
    <dgm:cxn modelId="{87102C7E-BB65-463F-8F20-F0211A62C3E8}" srcId="{032BB776-9D4D-994A-AC56-6CBBDA7BD054}" destId="{47CAD2DD-FEF9-4D81-A7E3-96348978FA59}" srcOrd="0" destOrd="0" parTransId="{7AF1A3AA-D96D-4AF3-BC15-C61F2671C988}" sibTransId="{0A2C2180-5AAE-4FAD-8D75-4625B7A0FC8C}"/>
    <dgm:cxn modelId="{CBA3367E-88BE-4157-82A9-BC73648EDE84}" srcId="{D43D4746-E746-0343-B3B6-323E7AF1B5FA}" destId="{BD85A40F-9C02-4DFD-973B-8EBF7F7AA30A}" srcOrd="1" destOrd="0" parTransId="{129861ED-1C2F-4C03-A60F-501D93E670CC}" sibTransId="{BEE7650F-E97B-472F-9ECF-26CB0506A0A7}"/>
    <dgm:cxn modelId="{5597EB87-0962-B94E-B068-A0F2FCA9F227}" type="presOf" srcId="{032BB776-9D4D-994A-AC56-6CBBDA7BD054}" destId="{45939BFC-2126-7544-B74D-FA025326AC36}" srcOrd="0" destOrd="0" presId="urn:microsoft.com/office/officeart/2005/8/layout/vList4"/>
    <dgm:cxn modelId="{71F75C94-754B-4CDE-9BBC-0E21E68AB26F}" type="presOf" srcId="{47CAD2DD-FEF9-4D81-A7E3-96348978FA59}" destId="{45939BFC-2126-7544-B74D-FA025326AC36}" srcOrd="0" destOrd="1" presId="urn:microsoft.com/office/officeart/2005/8/layout/vList4"/>
    <dgm:cxn modelId="{10C3F495-6C73-4016-8399-7376D049E46D}" srcId="{15F7E8F7-6288-8E4E-98B0-1C54F2E44267}" destId="{20F4B599-C6BB-4712-A73B-A3D20FA93087}" srcOrd="0" destOrd="0" parTransId="{6218C0A5-1139-4555-90FE-8D2E3708D340}" sibTransId="{BF815F21-168E-4267-AFC4-62090B2618AB}"/>
    <dgm:cxn modelId="{6AF89B9B-03F7-5944-9AF1-9CC8084D97B5}" srcId="{E036EE37-1DB5-9B47-83B0-D2DAB5CE38D8}" destId="{15F7E8F7-6288-8E4E-98B0-1C54F2E44267}" srcOrd="1" destOrd="0" parTransId="{81249EA1-3CBE-F944-BBB1-496C654F555B}" sibTransId="{993E9C5F-5E0A-4542-A547-D31046A1B067}"/>
    <dgm:cxn modelId="{DF7AF1A0-0B10-C74A-BE4C-41555D708560}" type="presOf" srcId="{15F7E8F7-6288-8E4E-98B0-1C54F2E44267}" destId="{3D10E502-9271-DA46-8922-4D94E6C4C982}" srcOrd="1" destOrd="0" presId="urn:microsoft.com/office/officeart/2005/8/layout/vList4"/>
    <dgm:cxn modelId="{3C6119A3-5D57-43DD-B2E6-8DDAF43E4171}" type="presOf" srcId="{20F4B599-C6BB-4712-A73B-A3D20FA93087}" destId="{3D10E502-9271-DA46-8922-4D94E6C4C982}" srcOrd="1" destOrd="1" presId="urn:microsoft.com/office/officeart/2005/8/layout/vList4"/>
    <dgm:cxn modelId="{38B6CFBF-9259-481B-AAA4-E3C974020733}" type="presOf" srcId="{BD85A40F-9C02-4DFD-973B-8EBF7F7AA30A}" destId="{75F74D29-4467-C942-83BC-5C335F7953EC}" srcOrd="1" destOrd="2" presId="urn:microsoft.com/office/officeart/2005/8/layout/vList4"/>
    <dgm:cxn modelId="{021D8EC6-D6FD-4437-AA9B-1C3F01E6DF51}" type="presOf" srcId="{FBA6B687-9EDD-4CEE-81E7-B4F88FCE311D}" destId="{3817F481-9F33-3D4A-8138-3D193F437F05}" srcOrd="0" destOrd="2" presId="urn:microsoft.com/office/officeart/2005/8/layout/vList4"/>
    <dgm:cxn modelId="{A700DFD8-BFE6-4AE0-BB12-67ED545A7BFC}" type="presOf" srcId="{47CAD2DD-FEF9-4D81-A7E3-96348978FA59}" destId="{46A839B9-C650-7243-B39D-909634AAD64F}" srcOrd="1" destOrd="1" presId="urn:microsoft.com/office/officeart/2005/8/layout/vList4"/>
    <dgm:cxn modelId="{74E4DDDB-D80F-4613-ADFE-F7271547E6D5}" srcId="{D43D4746-E746-0343-B3B6-323E7AF1B5FA}" destId="{F7A52AFA-6C47-45F4-B100-14CA2855E69E}" srcOrd="0" destOrd="0" parTransId="{89151DA6-E332-43A9-BF64-5FA1F10ECEDC}" sibTransId="{1E560E9B-ADDE-43F3-B043-B8F583D6E90B}"/>
    <dgm:cxn modelId="{B41DD3ED-8316-4251-8DC5-55F308BAE5C8}" type="presOf" srcId="{59CA2B76-9F57-4659-AF69-8B37BBED1374}" destId="{3D10E502-9271-DA46-8922-4D94E6C4C982}" srcOrd="1" destOrd="3" presId="urn:microsoft.com/office/officeart/2005/8/layout/vList4"/>
    <dgm:cxn modelId="{80607BEE-17E1-4C85-949F-DC822AA8483B}" type="presOf" srcId="{F7A52AFA-6C47-45F4-B100-14CA2855E69E}" destId="{CCB60BBD-6A60-BC46-B278-660D5157E881}" srcOrd="0" destOrd="1" presId="urn:microsoft.com/office/officeart/2005/8/layout/vList4"/>
    <dgm:cxn modelId="{8C41D4FC-618C-5D47-A5D4-FF2EA54E6E4A}" srcId="{E036EE37-1DB5-9B47-83B0-D2DAB5CE38D8}" destId="{D43D4746-E746-0343-B3B6-323E7AF1B5FA}" srcOrd="2" destOrd="0" parTransId="{2DD2F63F-9485-3F45-AF46-71264FDF2BD0}" sibTransId="{1503E7CA-0A67-9F42-950E-86D0D51C8518}"/>
    <dgm:cxn modelId="{8A60FF83-6511-7843-A4D2-FB949C324BEA}" type="presParOf" srcId="{51FFA9DD-DA1D-0E48-978F-91B698854E44}" destId="{199D404B-6DF7-E94D-A036-26A374888F58}" srcOrd="0" destOrd="0" presId="urn:microsoft.com/office/officeart/2005/8/layout/vList4"/>
    <dgm:cxn modelId="{C7CE4EBB-ACD5-D64F-9F07-D16E805F1A32}" type="presParOf" srcId="{199D404B-6DF7-E94D-A036-26A374888F58}" destId="{45939BFC-2126-7544-B74D-FA025326AC36}" srcOrd="0" destOrd="0" presId="urn:microsoft.com/office/officeart/2005/8/layout/vList4"/>
    <dgm:cxn modelId="{2D0B819C-ED80-1047-8566-44E7CC5B2235}" type="presParOf" srcId="{199D404B-6DF7-E94D-A036-26A374888F58}" destId="{E9F5BF90-E32C-CB4B-B326-266002C431B8}" srcOrd="1" destOrd="0" presId="urn:microsoft.com/office/officeart/2005/8/layout/vList4"/>
    <dgm:cxn modelId="{255B6DD7-11F8-F04E-85B4-3F195A2729E1}" type="presParOf" srcId="{199D404B-6DF7-E94D-A036-26A374888F58}" destId="{46A839B9-C650-7243-B39D-909634AAD64F}" srcOrd="2" destOrd="0" presId="urn:microsoft.com/office/officeart/2005/8/layout/vList4"/>
    <dgm:cxn modelId="{D46B73FB-43D5-044B-9B4A-6BAEC6927989}" type="presParOf" srcId="{51FFA9DD-DA1D-0E48-978F-91B698854E44}" destId="{F3FDBAB9-0C74-1843-913E-B973AF2A91D0}" srcOrd="1" destOrd="0" presId="urn:microsoft.com/office/officeart/2005/8/layout/vList4"/>
    <dgm:cxn modelId="{1ACB8C98-8498-8D4B-BD34-A5BDF2BDA4DD}" type="presParOf" srcId="{51FFA9DD-DA1D-0E48-978F-91B698854E44}" destId="{A4B3118B-C434-D14D-95BA-09C62493ABF8}" srcOrd="2" destOrd="0" presId="urn:microsoft.com/office/officeart/2005/8/layout/vList4"/>
    <dgm:cxn modelId="{CA404A08-D761-5544-BBCE-9E272601CCE4}" type="presParOf" srcId="{A4B3118B-C434-D14D-95BA-09C62493ABF8}" destId="{3817F481-9F33-3D4A-8138-3D193F437F05}" srcOrd="0" destOrd="0" presId="urn:microsoft.com/office/officeart/2005/8/layout/vList4"/>
    <dgm:cxn modelId="{24F44E9F-55FC-7B47-890D-EC23237C6F75}" type="presParOf" srcId="{A4B3118B-C434-D14D-95BA-09C62493ABF8}" destId="{74BE4D9C-AFC8-054C-A5A1-E5675CB06C5A}" srcOrd="1" destOrd="0" presId="urn:microsoft.com/office/officeart/2005/8/layout/vList4"/>
    <dgm:cxn modelId="{8876054F-8E08-8B48-B886-34BC48CC4EB6}" type="presParOf" srcId="{A4B3118B-C434-D14D-95BA-09C62493ABF8}" destId="{3D10E502-9271-DA46-8922-4D94E6C4C982}" srcOrd="2" destOrd="0" presId="urn:microsoft.com/office/officeart/2005/8/layout/vList4"/>
    <dgm:cxn modelId="{4888DE3C-2ACE-044C-B378-6C0CAA35F704}" type="presParOf" srcId="{51FFA9DD-DA1D-0E48-978F-91B698854E44}" destId="{F78FF990-BB6F-2640-B03A-DE975547500B}" srcOrd="3" destOrd="0" presId="urn:microsoft.com/office/officeart/2005/8/layout/vList4"/>
    <dgm:cxn modelId="{FEA16C99-B50C-B34D-A3CF-65CD7BF65A75}" type="presParOf" srcId="{51FFA9DD-DA1D-0E48-978F-91B698854E44}" destId="{8FCECA26-B6EB-0745-A342-9593541D3952}" srcOrd="4" destOrd="0" presId="urn:microsoft.com/office/officeart/2005/8/layout/vList4"/>
    <dgm:cxn modelId="{B8E11E71-18C6-F043-883A-05502FDB9952}" type="presParOf" srcId="{8FCECA26-B6EB-0745-A342-9593541D3952}" destId="{CCB60BBD-6A60-BC46-B278-660D5157E881}" srcOrd="0" destOrd="0" presId="urn:microsoft.com/office/officeart/2005/8/layout/vList4"/>
    <dgm:cxn modelId="{6D1A74B7-97D7-2149-9AA1-A4D5DF5A00B1}" type="presParOf" srcId="{8FCECA26-B6EB-0745-A342-9593541D3952}" destId="{22988039-C6E4-9344-9CAB-18AD2B8ED377}" srcOrd="1" destOrd="0" presId="urn:microsoft.com/office/officeart/2005/8/layout/vList4"/>
    <dgm:cxn modelId="{42E819CC-6ECF-3B45-8698-7FF5C9C02FB7}" type="presParOf" srcId="{8FCECA26-B6EB-0745-A342-9593541D3952}" destId="{75F74D29-4467-C942-83BC-5C335F7953EC}" srcOrd="2" destOrd="0" presId="urn:microsoft.com/office/officeart/2005/8/layout/vList4"/>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939BFC-2126-7544-B74D-FA025326AC36}">
      <dsp:nvSpPr>
        <dsp:cNvPr id="0" name=""/>
        <dsp:cNvSpPr/>
      </dsp:nvSpPr>
      <dsp:spPr>
        <a:xfrm>
          <a:off x="0" y="16090"/>
          <a:ext cx="11304913" cy="948363"/>
        </a:xfrm>
        <a:prstGeom prst="roundRect">
          <a:avLst>
            <a:gd name="adj" fmla="val 10000"/>
          </a:avLst>
        </a:prstGeom>
        <a:solidFill>
          <a:schemeClr val="accent2">
            <a:shade val="80000"/>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fr-FR" sz="1500" b="1" kern="1200" dirty="0">
              <a:latin typeface="Marianne" panose="02000000000000000000" pitchFamily="2" charset="0"/>
            </a:rPr>
            <a:t>Des atouts mis en avant par les 110 253 répondants des trois versants de la Fonction publique</a:t>
          </a:r>
          <a:endParaRPr lang="fr-FR" sz="1500" kern="1200" dirty="0">
            <a:latin typeface="Marianne" panose="02000000000000000000" pitchFamily="2" charset="0"/>
          </a:endParaRPr>
        </a:p>
        <a:p>
          <a:pPr marL="114300" lvl="1" indent="-114300" algn="l" defTabSz="533400">
            <a:lnSpc>
              <a:spcPct val="90000"/>
            </a:lnSpc>
            <a:spcBef>
              <a:spcPct val="0"/>
            </a:spcBef>
            <a:spcAft>
              <a:spcPct val="15000"/>
            </a:spcAft>
            <a:buChar char="•"/>
          </a:pPr>
          <a:r>
            <a:rPr lang="fr-FR" sz="1200" kern="1200" dirty="0">
              <a:latin typeface="Marianne" panose="02000000000000000000" pitchFamily="2" charset="0"/>
            </a:rPr>
            <a:t> le sens des missions, la capacité à innover et à se transformer, la diversité des horizons avec plus de 1000 métiers partout sur le territoire… </a:t>
          </a:r>
        </a:p>
      </dsp:txBody>
      <dsp:txXfrm>
        <a:off x="2431972" y="16090"/>
        <a:ext cx="8872940" cy="948363"/>
      </dsp:txXfrm>
    </dsp:sp>
    <dsp:sp modelId="{E9F5BF90-E32C-CB4B-B326-266002C431B8}">
      <dsp:nvSpPr>
        <dsp:cNvPr id="0" name=""/>
        <dsp:cNvSpPr/>
      </dsp:nvSpPr>
      <dsp:spPr>
        <a:xfrm>
          <a:off x="975764" y="116059"/>
          <a:ext cx="689554" cy="697476"/>
        </a:xfrm>
        <a:prstGeom prst="roundRect">
          <a:avLst>
            <a:gd name="adj" fmla="val 10000"/>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t="-3000" b="-3000"/>
          </a:stretch>
        </a:blip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3817F481-9F33-3D4A-8138-3D193F437F05}">
      <dsp:nvSpPr>
        <dsp:cNvPr id="0" name=""/>
        <dsp:cNvSpPr/>
      </dsp:nvSpPr>
      <dsp:spPr>
        <a:xfrm>
          <a:off x="0" y="1119353"/>
          <a:ext cx="11304913" cy="1582105"/>
        </a:xfrm>
        <a:prstGeom prst="roundRect">
          <a:avLst>
            <a:gd name="adj" fmla="val 10000"/>
          </a:avLst>
        </a:prstGeom>
        <a:solidFill>
          <a:schemeClr val="accent2">
            <a:shade val="80000"/>
            <a:hueOff val="0"/>
            <a:satOff val="-20405"/>
            <a:lumOff val="2017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fr-FR" sz="1500" b="1" kern="1200" dirty="0">
              <a:latin typeface="Marianne" panose="02000000000000000000" pitchFamily="2" charset="0"/>
            </a:rPr>
            <a:t>Une forte aspiration au changement des agents, en particulier dans le domaine des relations managériales</a:t>
          </a:r>
          <a:endParaRPr lang="fr-FR" sz="1500" kern="1200" dirty="0">
            <a:latin typeface="Marianne" panose="02000000000000000000" pitchFamily="2" charset="0"/>
          </a:endParaRPr>
        </a:p>
        <a:p>
          <a:pPr marL="114300" lvl="1" indent="-114300" algn="just" defTabSz="533400">
            <a:lnSpc>
              <a:spcPct val="90000"/>
            </a:lnSpc>
            <a:spcBef>
              <a:spcPct val="0"/>
            </a:spcBef>
            <a:spcAft>
              <a:spcPct val="15000"/>
            </a:spcAft>
            <a:buChar char="•"/>
          </a:pPr>
          <a:r>
            <a:rPr lang="fr-FR" sz="1200" kern="1200" dirty="0">
              <a:latin typeface="Marianne" panose="02000000000000000000" pitchFamily="2" charset="0"/>
            </a:rPr>
            <a:t>Nécessité de</a:t>
          </a:r>
          <a:r>
            <a:rPr lang="fr-FR" sz="1200" b="1" kern="1200" dirty="0">
              <a:latin typeface="Marianne" panose="02000000000000000000" pitchFamily="2" charset="0"/>
            </a:rPr>
            <a:t> développer les compétences managériales, notamment pour une relation plus horizontale et bienveillante</a:t>
          </a:r>
          <a:r>
            <a:rPr lang="fr-FR" sz="1200" kern="1200" dirty="0">
              <a:latin typeface="Marianne" panose="02000000000000000000" pitchFamily="2" charset="0"/>
            </a:rPr>
            <a:t>. </a:t>
          </a:r>
        </a:p>
        <a:p>
          <a:pPr marL="114300" lvl="1" indent="-114300" algn="just" defTabSz="533400">
            <a:lnSpc>
              <a:spcPct val="90000"/>
            </a:lnSpc>
            <a:spcBef>
              <a:spcPct val="0"/>
            </a:spcBef>
            <a:spcAft>
              <a:spcPct val="15000"/>
            </a:spcAft>
            <a:buChar char="•"/>
          </a:pPr>
          <a:r>
            <a:rPr lang="fr-FR" sz="1200" b="1" kern="1200" dirty="0">
              <a:latin typeface="Marianne" panose="02000000000000000000" pitchFamily="2" charset="0"/>
            </a:rPr>
            <a:t>Meilleure prise en compte de l’évaluation professionnelle dans le parcours et l’évolution de l’agent</a:t>
          </a:r>
          <a:r>
            <a:rPr lang="fr-FR" sz="1200" b="0" kern="1200" dirty="0">
              <a:latin typeface="Marianne" panose="02000000000000000000" pitchFamily="2" charset="0"/>
            </a:rPr>
            <a:t>.</a:t>
          </a:r>
          <a:r>
            <a:rPr lang="fr-FR" sz="1200" kern="1200" dirty="0">
              <a:latin typeface="Marianne" panose="02000000000000000000" pitchFamily="2" charset="0"/>
            </a:rPr>
            <a:t> </a:t>
          </a:r>
        </a:p>
        <a:p>
          <a:pPr marL="114300" lvl="1" indent="-114300" algn="just" defTabSz="533400">
            <a:lnSpc>
              <a:spcPct val="90000"/>
            </a:lnSpc>
            <a:spcBef>
              <a:spcPct val="0"/>
            </a:spcBef>
            <a:spcAft>
              <a:spcPct val="15000"/>
            </a:spcAft>
            <a:buChar char="•"/>
          </a:pPr>
          <a:r>
            <a:rPr lang="fr-FR" sz="1200" kern="1200" dirty="0">
              <a:latin typeface="Marianne" panose="02000000000000000000" pitchFamily="2" charset="0"/>
            </a:rPr>
            <a:t> Volonté de </a:t>
          </a:r>
          <a:r>
            <a:rPr lang="fr-FR" sz="1200" b="1" kern="1200" dirty="0">
              <a:latin typeface="Marianne" panose="02000000000000000000" pitchFamily="2" charset="0"/>
            </a:rPr>
            <a:t>plus grand « courage managérial », </a:t>
          </a:r>
          <a:r>
            <a:rPr lang="fr-FR" sz="1200" kern="1200" dirty="0">
              <a:latin typeface="Marianne" panose="02000000000000000000" pitchFamily="2" charset="0"/>
            </a:rPr>
            <a:t>pour à la fois récompenser et recadrer. </a:t>
          </a:r>
        </a:p>
      </dsp:txBody>
      <dsp:txXfrm>
        <a:off x="2431972" y="1119353"/>
        <a:ext cx="8872940" cy="1582105"/>
      </dsp:txXfrm>
    </dsp:sp>
    <dsp:sp modelId="{74BE4D9C-AFC8-054C-A5A1-E5675CB06C5A}">
      <dsp:nvSpPr>
        <dsp:cNvPr id="0" name=""/>
        <dsp:cNvSpPr/>
      </dsp:nvSpPr>
      <dsp:spPr>
        <a:xfrm>
          <a:off x="887733" y="1538345"/>
          <a:ext cx="827497" cy="744122"/>
        </a:xfrm>
        <a:prstGeom prst="roundRect">
          <a:avLst>
            <a:gd name="adj" fmla="val 1000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1000" r="-1000"/>
          </a:stretch>
        </a:blip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CCB60BBD-6A60-BC46-B278-660D5157E881}">
      <dsp:nvSpPr>
        <dsp:cNvPr id="0" name=""/>
        <dsp:cNvSpPr/>
      </dsp:nvSpPr>
      <dsp:spPr>
        <a:xfrm>
          <a:off x="0" y="2872449"/>
          <a:ext cx="11304913" cy="1709903"/>
        </a:xfrm>
        <a:prstGeom prst="roundRect">
          <a:avLst>
            <a:gd name="adj" fmla="val 10000"/>
          </a:avLst>
        </a:prstGeom>
        <a:solidFill>
          <a:schemeClr val="accent2">
            <a:shade val="80000"/>
            <a:hueOff val="0"/>
            <a:satOff val="-40810"/>
            <a:lumOff val="4034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fr-FR" sz="1500" b="1" kern="1200" dirty="0">
              <a:latin typeface="Marianne" panose="02000000000000000000" pitchFamily="2" charset="0"/>
            </a:rPr>
            <a:t>Un fort attachement au cadre statutaire de la fonction publique, y compris chez les plus jeunes répondants</a:t>
          </a:r>
          <a:endParaRPr lang="fr-FR" sz="1500" kern="1200" dirty="0">
            <a:latin typeface="Marianne" panose="02000000000000000000" pitchFamily="2" charset="0"/>
          </a:endParaRPr>
        </a:p>
        <a:p>
          <a:pPr marL="114300" lvl="1" indent="-114300" algn="l" defTabSz="533400">
            <a:lnSpc>
              <a:spcPct val="90000"/>
            </a:lnSpc>
            <a:spcBef>
              <a:spcPct val="0"/>
            </a:spcBef>
            <a:spcAft>
              <a:spcPct val="15000"/>
            </a:spcAft>
            <a:buChar char="•"/>
          </a:pPr>
          <a:r>
            <a:rPr lang="fr-FR" sz="1200" kern="1200" dirty="0">
              <a:latin typeface="Marianne" panose="02000000000000000000" pitchFamily="2" charset="0"/>
            </a:rPr>
            <a:t> Tout en affirmant un attachement au statut, les répondants souhaitent </a:t>
          </a:r>
          <a:r>
            <a:rPr lang="fr-FR" sz="1200" b="1" kern="1200" dirty="0">
              <a:latin typeface="Marianne" panose="02000000000000000000" pitchFamily="2" charset="0"/>
            </a:rPr>
            <a:t>assouplir les conditions de promotion interne et de titularisation des agents</a:t>
          </a:r>
          <a:r>
            <a:rPr lang="fr-FR" sz="1200" b="0" kern="1200" dirty="0">
              <a:latin typeface="Marianne" panose="02000000000000000000" pitchFamily="2" charset="0"/>
            </a:rPr>
            <a:t>.</a:t>
          </a:r>
          <a:r>
            <a:rPr lang="fr-FR" sz="1200" b="1" kern="1200" dirty="0">
              <a:latin typeface="Marianne" panose="02000000000000000000" pitchFamily="2" charset="0"/>
            </a:rPr>
            <a:t> </a:t>
          </a:r>
          <a:endParaRPr lang="fr-FR" sz="1200" kern="1200" dirty="0">
            <a:latin typeface="Marianne" panose="02000000000000000000" pitchFamily="2" charset="0"/>
          </a:endParaRPr>
        </a:p>
        <a:p>
          <a:pPr marL="114300" lvl="1" indent="-114300" algn="l" defTabSz="533400">
            <a:lnSpc>
              <a:spcPct val="90000"/>
            </a:lnSpc>
            <a:spcBef>
              <a:spcPct val="0"/>
            </a:spcBef>
            <a:spcAft>
              <a:spcPct val="15000"/>
            </a:spcAft>
            <a:buChar char="•"/>
          </a:pPr>
          <a:r>
            <a:rPr lang="fr-FR" sz="1200" kern="1200" dirty="0">
              <a:latin typeface="Marianne" panose="02000000000000000000" pitchFamily="2" charset="0"/>
            </a:rPr>
            <a:t> Sur l’engagement relatif à la gestion RH,  les répondants conservent un attachement à l’évolution par l’ancienneté. Mais, une grande part des contributeurs souhaite également un </a:t>
          </a:r>
          <a:r>
            <a:rPr lang="fr-FR" sz="1200" b="1" kern="1200" dirty="0">
              <a:latin typeface="Marianne" panose="02000000000000000000" pitchFamily="2" charset="0"/>
            </a:rPr>
            <a:t>allégement des conditions de promotion ou de mobilités internes</a:t>
          </a:r>
          <a:r>
            <a:rPr lang="fr-FR" sz="1200" b="0" kern="1200" dirty="0">
              <a:latin typeface="Marianne" panose="02000000000000000000" pitchFamily="2" charset="0"/>
            </a:rPr>
            <a:t>.</a:t>
          </a:r>
          <a:r>
            <a:rPr lang="fr-FR" sz="1200" b="1" kern="1200" dirty="0">
              <a:latin typeface="Marianne" panose="02000000000000000000" pitchFamily="2" charset="0"/>
            </a:rPr>
            <a:t> </a:t>
          </a:r>
        </a:p>
      </dsp:txBody>
      <dsp:txXfrm>
        <a:off x="2431972" y="2872449"/>
        <a:ext cx="8872940" cy="1709903"/>
      </dsp:txXfrm>
    </dsp:sp>
    <dsp:sp modelId="{22988039-C6E4-9344-9CAB-18AD2B8ED377}">
      <dsp:nvSpPr>
        <dsp:cNvPr id="0" name=""/>
        <dsp:cNvSpPr/>
      </dsp:nvSpPr>
      <dsp:spPr>
        <a:xfrm>
          <a:off x="849273" y="3320690"/>
          <a:ext cx="904415" cy="813421"/>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t="-13000" b="-13000"/>
          </a:stretch>
        </a:blip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0" name="PlaceHolder 1"/>
          <p:cNvSpPr>
            <a:spLocks noGrp="1"/>
          </p:cNvSpPr>
          <p:nvPr>
            <p:ph type="sldImg"/>
          </p:nvPr>
        </p:nvSpPr>
        <p:spPr>
          <a:xfrm>
            <a:off x="216000" y="812520"/>
            <a:ext cx="7127280" cy="4008960"/>
          </a:xfrm>
          <a:prstGeom prst="rect">
            <a:avLst/>
          </a:prstGeom>
          <a:noFill/>
          <a:ln w="0">
            <a:noFill/>
          </a:ln>
        </p:spPr>
        <p:txBody>
          <a:bodyPr lIns="0" rIns="0" tIns="0" bIns="0" anchor="ctr">
            <a:noAutofit/>
          </a:bodyPr>
          <a:p>
            <a:r>
              <a:rPr b="0" lang="fr-FR" sz="1800" spc="-1" strike="noStrike">
                <a:solidFill>
                  <a:srgbClr val="000000"/>
                </a:solidFill>
                <a:latin typeface="Arial"/>
              </a:rPr>
              <a:t>Cliquez pour déplacer la diapo</a:t>
            </a:r>
            <a:endParaRPr b="0" lang="fr-FR" sz="1800" spc="-1" strike="noStrike">
              <a:solidFill>
                <a:srgbClr val="000000"/>
              </a:solidFill>
              <a:latin typeface="Arial"/>
            </a:endParaRPr>
          </a:p>
        </p:txBody>
      </p:sp>
      <p:sp>
        <p:nvSpPr>
          <p:cNvPr id="141" name="PlaceHolder 2"/>
          <p:cNvSpPr>
            <a:spLocks noGrp="1"/>
          </p:cNvSpPr>
          <p:nvPr>
            <p:ph type="body"/>
          </p:nvPr>
        </p:nvSpPr>
        <p:spPr>
          <a:xfrm>
            <a:off x="756000" y="5078520"/>
            <a:ext cx="6047640" cy="4811040"/>
          </a:xfrm>
          <a:prstGeom prst="rect">
            <a:avLst/>
          </a:prstGeom>
          <a:noFill/>
          <a:ln w="0">
            <a:noFill/>
          </a:ln>
        </p:spPr>
        <p:txBody>
          <a:bodyPr lIns="0" rIns="0" tIns="0" bIns="0" anchor="t">
            <a:noAutofit/>
          </a:bodyPr>
          <a:p>
            <a:r>
              <a:rPr b="0" lang="fr-FR" sz="2000" spc="-1" strike="noStrike">
                <a:latin typeface="Arial"/>
              </a:rPr>
              <a:t>Cliquez pour modifier le format des notes</a:t>
            </a:r>
            <a:endParaRPr b="0" lang="fr-FR" sz="2000" spc="-1" strike="noStrike">
              <a:latin typeface="Arial"/>
            </a:endParaRPr>
          </a:p>
        </p:txBody>
      </p:sp>
      <p:sp>
        <p:nvSpPr>
          <p:cNvPr id="142" name="PlaceHolder 3"/>
          <p:cNvSpPr>
            <a:spLocks noGrp="1"/>
          </p:cNvSpPr>
          <p:nvPr>
            <p:ph type="hdr"/>
          </p:nvPr>
        </p:nvSpPr>
        <p:spPr>
          <a:xfrm>
            <a:off x="0" y="0"/>
            <a:ext cx="3280680" cy="534240"/>
          </a:xfrm>
          <a:prstGeom prst="rect">
            <a:avLst/>
          </a:prstGeom>
          <a:noFill/>
          <a:ln w="0">
            <a:noFill/>
          </a:ln>
        </p:spPr>
        <p:txBody>
          <a:bodyPr lIns="0" rIns="0" tIns="0" bIns="0" anchor="t">
            <a:noAutofit/>
          </a:bodyPr>
          <a:p>
            <a:r>
              <a:rPr b="0" lang="fr-FR" sz="1400" spc="-1" strike="noStrike">
                <a:latin typeface="Times New Roman"/>
              </a:rPr>
              <a:t>&lt;en-tête&gt;</a:t>
            </a:r>
            <a:endParaRPr b="0" lang="fr-FR" sz="1400" spc="-1" strike="noStrike">
              <a:latin typeface="Times New Roman"/>
            </a:endParaRPr>
          </a:p>
        </p:txBody>
      </p:sp>
      <p:sp>
        <p:nvSpPr>
          <p:cNvPr id="143" name="PlaceHolder 4"/>
          <p:cNvSpPr>
            <a:spLocks noGrp="1"/>
          </p:cNvSpPr>
          <p:nvPr>
            <p:ph type="dt"/>
          </p:nvPr>
        </p:nvSpPr>
        <p:spPr>
          <a:xfrm>
            <a:off x="4278960" y="0"/>
            <a:ext cx="3280680" cy="534240"/>
          </a:xfrm>
          <a:prstGeom prst="rect">
            <a:avLst/>
          </a:prstGeom>
          <a:noFill/>
          <a:ln w="0">
            <a:noFill/>
          </a:ln>
        </p:spPr>
        <p:txBody>
          <a:bodyPr lIns="0" rIns="0" tIns="0" bIns="0" anchor="t">
            <a:noAutofit/>
          </a:bodyPr>
          <a:p>
            <a:pPr algn="r">
              <a:buNone/>
            </a:pPr>
            <a:r>
              <a:rPr b="0" lang="fr-FR" sz="1400" spc="-1" strike="noStrike">
                <a:latin typeface="Times New Roman"/>
              </a:rPr>
              <a:t>&lt;date/heure&gt;</a:t>
            </a:r>
            <a:endParaRPr b="0" lang="fr-FR" sz="1400" spc="-1" strike="noStrike">
              <a:latin typeface="Times New Roman"/>
            </a:endParaRPr>
          </a:p>
        </p:txBody>
      </p:sp>
      <p:sp>
        <p:nvSpPr>
          <p:cNvPr id="144" name="PlaceHolder 5"/>
          <p:cNvSpPr>
            <a:spLocks noGrp="1"/>
          </p:cNvSpPr>
          <p:nvPr>
            <p:ph type="ftr"/>
          </p:nvPr>
        </p:nvSpPr>
        <p:spPr>
          <a:xfrm>
            <a:off x="0" y="10157400"/>
            <a:ext cx="3280680" cy="534240"/>
          </a:xfrm>
          <a:prstGeom prst="rect">
            <a:avLst/>
          </a:prstGeom>
          <a:noFill/>
          <a:ln w="0">
            <a:noFill/>
          </a:ln>
        </p:spPr>
        <p:txBody>
          <a:bodyPr lIns="0" rIns="0" tIns="0" bIns="0" anchor="b">
            <a:noAutofit/>
          </a:bodyPr>
          <a:p>
            <a:r>
              <a:rPr b="0" lang="fr-FR" sz="1400" spc="-1" strike="noStrike">
                <a:latin typeface="Times New Roman"/>
              </a:rPr>
              <a:t>&lt;pied de page&gt;</a:t>
            </a:r>
            <a:endParaRPr b="0" lang="fr-FR" sz="1400" spc="-1" strike="noStrike">
              <a:latin typeface="Times New Roman"/>
            </a:endParaRPr>
          </a:p>
        </p:txBody>
      </p:sp>
      <p:sp>
        <p:nvSpPr>
          <p:cNvPr id="145" name="PlaceHolder 6"/>
          <p:cNvSpPr>
            <a:spLocks noGrp="1"/>
          </p:cNvSpPr>
          <p:nvPr>
            <p:ph type="sldNum"/>
          </p:nvPr>
        </p:nvSpPr>
        <p:spPr>
          <a:xfrm>
            <a:off x="4278960" y="10157400"/>
            <a:ext cx="3280680" cy="534240"/>
          </a:xfrm>
          <a:prstGeom prst="rect">
            <a:avLst/>
          </a:prstGeom>
          <a:noFill/>
          <a:ln w="0">
            <a:noFill/>
          </a:ln>
        </p:spPr>
        <p:txBody>
          <a:bodyPr lIns="0" rIns="0" tIns="0" bIns="0" anchor="b">
            <a:noAutofit/>
          </a:bodyPr>
          <a:p>
            <a:pPr algn="r">
              <a:buNone/>
            </a:pPr>
            <a:fld id="{47A59A44-61A2-4B4B-98BE-2E26A73D8DB6}" type="slidenum">
              <a:rPr b="0" lang="fr-FR" sz="1400" spc="-1" strike="noStrike">
                <a:latin typeface="Times New Roman"/>
              </a:rPr>
              <a:t>&lt;numéro&gt;</a:t>
            </a:fld>
            <a:endParaRPr b="0" lang="fr-FR" sz="1400" spc="-1" strike="noStrike">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
</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
</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
</Relationships>
</file>

<file path=ppt/notesSlides/_rels/notesSlide6.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
</Relationships>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
</Relationships>
</file>

<file path=ppt/notesSlides/_rels/notesSlide8.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
</Relationships>
</file>

<file path=ppt/notesSlides/_rels/notesSlide9.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
</Relationships>
</file>

<file path=ppt/notesSlides/_rels/notesSlide23.xml.rels><?xml version="1.0" encoding="UTF-8"?>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
</Relationships>
</file>

<file path=ppt/notesSlides/notesSlide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5" name="PlaceHolder 1"/>
          <p:cNvSpPr>
            <a:spLocks noGrp="1"/>
          </p:cNvSpPr>
          <p:nvPr>
            <p:ph type="sldImg"/>
          </p:nvPr>
        </p:nvSpPr>
        <p:spPr>
          <a:xfrm>
            <a:off x="422280" y="1241280"/>
            <a:ext cx="5952600" cy="3349440"/>
          </a:xfrm>
          <a:prstGeom prst="rect">
            <a:avLst/>
          </a:prstGeom>
          <a:ln w="0">
            <a:noFill/>
          </a:ln>
        </p:spPr>
      </p:sp>
      <p:sp>
        <p:nvSpPr>
          <p:cNvPr id="286" name="PlaceHolder 2"/>
          <p:cNvSpPr>
            <a:spLocks noGrp="1"/>
          </p:cNvSpPr>
          <p:nvPr>
            <p:ph type="body"/>
          </p:nvPr>
        </p:nvSpPr>
        <p:spPr>
          <a:xfrm>
            <a:off x="679680" y="4777200"/>
            <a:ext cx="5437800" cy="3908160"/>
          </a:xfrm>
          <a:prstGeom prst="rect">
            <a:avLst/>
          </a:prstGeom>
          <a:noFill/>
          <a:ln w="0">
            <a:noFill/>
          </a:ln>
        </p:spPr>
        <p:txBody>
          <a:bodyPr anchor="t">
            <a:noAutofit/>
          </a:bodyPr>
          <a:p>
            <a:pPr marL="216000" indent="-216000">
              <a:lnSpc>
                <a:spcPct val="100000"/>
              </a:lnSpc>
              <a:buNone/>
            </a:pPr>
            <a:r>
              <a:rPr b="0" lang="fr-FR" sz="2000" spc="-1" strike="noStrike">
                <a:latin typeface="Arial"/>
              </a:rPr>
              <a:t>SG</a:t>
            </a:r>
            <a:endParaRPr b="0" lang="fr-FR" sz="2000" spc="-1" strike="noStrike">
              <a:latin typeface="Arial"/>
            </a:endParaRPr>
          </a:p>
        </p:txBody>
      </p:sp>
      <p:sp>
        <p:nvSpPr>
          <p:cNvPr id="287" name="PlaceHolder 3"/>
          <p:cNvSpPr>
            <a:spLocks noGrp="1"/>
          </p:cNvSpPr>
          <p:nvPr>
            <p:ph type="sldNum"/>
          </p:nvPr>
        </p:nvSpPr>
        <p:spPr>
          <a:xfrm>
            <a:off x="3850560" y="9428760"/>
            <a:ext cx="2945160" cy="497520"/>
          </a:xfrm>
          <a:prstGeom prst="rect">
            <a:avLst/>
          </a:prstGeom>
          <a:noFill/>
          <a:ln w="0">
            <a:noFill/>
          </a:ln>
        </p:spPr>
        <p:txBody>
          <a:bodyPr anchor="b">
            <a:noAutofit/>
          </a:bodyPr>
          <a:p>
            <a:pPr algn="r">
              <a:lnSpc>
                <a:spcPct val="100000"/>
              </a:lnSpc>
              <a:buNone/>
            </a:pPr>
            <a:fld id="{BB39AA06-EB29-4536-B19F-E7A2B464F272}" type="slidenum">
              <a:rPr b="0" lang="fr-FR" sz="1200" spc="-1" strike="noStrike">
                <a:solidFill>
                  <a:srgbClr val="000000"/>
                </a:solidFill>
                <a:latin typeface="+mn-lt"/>
                <a:ea typeface="+mn-ea"/>
              </a:rPr>
              <a:t>&lt;numéro&gt;</a:t>
            </a:fld>
            <a:endParaRPr b="0" lang="fr-FR" sz="1200" spc="-1" strike="noStrike">
              <a:latin typeface="Times New Roman"/>
            </a:endParaRP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8" name="PlaceHolder 1"/>
          <p:cNvSpPr>
            <a:spLocks noGrp="1"/>
          </p:cNvSpPr>
          <p:nvPr>
            <p:ph type="sldImg"/>
          </p:nvPr>
        </p:nvSpPr>
        <p:spPr>
          <a:xfrm>
            <a:off x="422280" y="1241280"/>
            <a:ext cx="5952600" cy="3349440"/>
          </a:xfrm>
          <a:prstGeom prst="rect">
            <a:avLst/>
          </a:prstGeom>
          <a:ln w="0">
            <a:noFill/>
          </a:ln>
        </p:spPr>
      </p:sp>
      <p:sp>
        <p:nvSpPr>
          <p:cNvPr id="289" name="PlaceHolder 2"/>
          <p:cNvSpPr>
            <a:spLocks noGrp="1"/>
          </p:cNvSpPr>
          <p:nvPr>
            <p:ph type="body"/>
          </p:nvPr>
        </p:nvSpPr>
        <p:spPr>
          <a:xfrm>
            <a:off x="679680" y="4777200"/>
            <a:ext cx="5437800" cy="3908160"/>
          </a:xfrm>
          <a:prstGeom prst="rect">
            <a:avLst/>
          </a:prstGeom>
          <a:noFill/>
          <a:ln w="0">
            <a:noFill/>
          </a:ln>
        </p:spPr>
        <p:txBody>
          <a:bodyPr anchor="t">
            <a:noAutofit/>
          </a:bodyPr>
          <a:p>
            <a:pPr marL="216000" indent="-216000">
              <a:lnSpc>
                <a:spcPct val="100000"/>
              </a:lnSpc>
              <a:buNone/>
            </a:pPr>
            <a:r>
              <a:rPr b="0" lang="fr-FR" sz="2000" spc="-1" strike="noStrike">
                <a:latin typeface="Arial"/>
              </a:rPr>
              <a:t>SG</a:t>
            </a:r>
            <a:endParaRPr b="0" lang="fr-FR" sz="2000" spc="-1" strike="noStrike">
              <a:latin typeface="Arial"/>
            </a:endParaRPr>
          </a:p>
        </p:txBody>
      </p:sp>
      <p:sp>
        <p:nvSpPr>
          <p:cNvPr id="290" name="PlaceHolder 3"/>
          <p:cNvSpPr>
            <a:spLocks noGrp="1"/>
          </p:cNvSpPr>
          <p:nvPr>
            <p:ph type="sldNum"/>
          </p:nvPr>
        </p:nvSpPr>
        <p:spPr>
          <a:xfrm>
            <a:off x="3850560" y="9428760"/>
            <a:ext cx="2945160" cy="497520"/>
          </a:xfrm>
          <a:prstGeom prst="rect">
            <a:avLst/>
          </a:prstGeom>
          <a:noFill/>
          <a:ln w="0">
            <a:noFill/>
          </a:ln>
        </p:spPr>
        <p:txBody>
          <a:bodyPr anchor="b">
            <a:noAutofit/>
          </a:bodyPr>
          <a:p>
            <a:pPr algn="r">
              <a:lnSpc>
                <a:spcPct val="100000"/>
              </a:lnSpc>
              <a:buNone/>
            </a:pPr>
            <a:fld id="{F236298F-CD27-4F6E-A0C9-AEB954E7BCCF}" type="slidenum">
              <a:rPr b="0" lang="fr-FR" sz="1200" spc="-1" strike="noStrike">
                <a:solidFill>
                  <a:srgbClr val="000000"/>
                </a:solidFill>
                <a:latin typeface="+mn-lt"/>
                <a:ea typeface="+mn-ea"/>
              </a:rPr>
              <a:t>&lt;numéro&gt;</a:t>
            </a:fld>
            <a:endParaRPr b="0" lang="fr-FR" sz="1200" spc="-1" strike="noStrike">
              <a:latin typeface="Times New Roman"/>
            </a:endParaRP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1" name="PlaceHolder 1"/>
          <p:cNvSpPr>
            <a:spLocks noGrp="1"/>
          </p:cNvSpPr>
          <p:nvPr>
            <p:ph type="sldImg"/>
          </p:nvPr>
        </p:nvSpPr>
        <p:spPr>
          <a:xfrm>
            <a:off x="422280" y="1241280"/>
            <a:ext cx="5952600" cy="3349440"/>
          </a:xfrm>
          <a:prstGeom prst="rect">
            <a:avLst/>
          </a:prstGeom>
          <a:ln w="0">
            <a:noFill/>
          </a:ln>
        </p:spPr>
      </p:sp>
      <p:sp>
        <p:nvSpPr>
          <p:cNvPr id="292" name="PlaceHolder 2"/>
          <p:cNvSpPr>
            <a:spLocks noGrp="1"/>
          </p:cNvSpPr>
          <p:nvPr>
            <p:ph type="body"/>
          </p:nvPr>
        </p:nvSpPr>
        <p:spPr>
          <a:xfrm>
            <a:off x="679680" y="4777200"/>
            <a:ext cx="5437800" cy="3908160"/>
          </a:xfrm>
          <a:prstGeom prst="rect">
            <a:avLst/>
          </a:prstGeom>
          <a:noFill/>
          <a:ln w="0">
            <a:noFill/>
          </a:ln>
        </p:spPr>
        <p:txBody>
          <a:bodyPr anchor="t">
            <a:noAutofit/>
          </a:bodyPr>
          <a:p>
            <a:pPr marL="216000" indent="-216000">
              <a:lnSpc>
                <a:spcPct val="100000"/>
              </a:lnSpc>
              <a:buNone/>
            </a:pPr>
            <a:r>
              <a:rPr b="0" lang="fr-FR" sz="2000" spc="-1" strike="noStrike">
                <a:latin typeface="Arial"/>
              </a:rPr>
              <a:t>SG</a:t>
            </a:r>
            <a:endParaRPr b="0" lang="fr-FR" sz="2000" spc="-1" strike="noStrike">
              <a:latin typeface="Arial"/>
            </a:endParaRPr>
          </a:p>
        </p:txBody>
      </p:sp>
      <p:sp>
        <p:nvSpPr>
          <p:cNvPr id="293" name="PlaceHolder 3"/>
          <p:cNvSpPr>
            <a:spLocks noGrp="1"/>
          </p:cNvSpPr>
          <p:nvPr>
            <p:ph type="sldNum"/>
          </p:nvPr>
        </p:nvSpPr>
        <p:spPr>
          <a:xfrm>
            <a:off x="3850560" y="9428760"/>
            <a:ext cx="2945160" cy="497520"/>
          </a:xfrm>
          <a:prstGeom prst="rect">
            <a:avLst/>
          </a:prstGeom>
          <a:noFill/>
          <a:ln w="0">
            <a:noFill/>
          </a:ln>
        </p:spPr>
        <p:txBody>
          <a:bodyPr anchor="b">
            <a:noAutofit/>
          </a:bodyPr>
          <a:p>
            <a:pPr algn="r">
              <a:lnSpc>
                <a:spcPct val="100000"/>
              </a:lnSpc>
              <a:buNone/>
            </a:pPr>
            <a:fld id="{815BB35E-66E7-4881-85CE-D9AD0AC2967F}" type="slidenum">
              <a:rPr b="0" lang="fr-FR" sz="1200" spc="-1" strike="noStrike">
                <a:solidFill>
                  <a:srgbClr val="000000"/>
                </a:solidFill>
                <a:latin typeface="+mn-lt"/>
                <a:ea typeface="+mn-ea"/>
              </a:rPr>
              <a:t>&lt;numéro&gt;</a:t>
            </a:fld>
            <a:endParaRPr b="0" lang="fr-FR" sz="1200" spc="-1" strike="noStrike">
              <a:latin typeface="Times New Roman"/>
            </a:endParaRP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4" name="PlaceHolder 1"/>
          <p:cNvSpPr>
            <a:spLocks noGrp="1"/>
          </p:cNvSpPr>
          <p:nvPr>
            <p:ph type="sldImg"/>
          </p:nvPr>
        </p:nvSpPr>
        <p:spPr>
          <a:xfrm>
            <a:off x="422280" y="1241280"/>
            <a:ext cx="5952600" cy="3349440"/>
          </a:xfrm>
          <a:prstGeom prst="rect">
            <a:avLst/>
          </a:prstGeom>
          <a:ln w="0">
            <a:noFill/>
          </a:ln>
        </p:spPr>
      </p:sp>
      <p:sp>
        <p:nvSpPr>
          <p:cNvPr id="295" name="PlaceHolder 2"/>
          <p:cNvSpPr>
            <a:spLocks noGrp="1"/>
          </p:cNvSpPr>
          <p:nvPr>
            <p:ph type="body"/>
          </p:nvPr>
        </p:nvSpPr>
        <p:spPr>
          <a:xfrm>
            <a:off x="679680" y="4777200"/>
            <a:ext cx="5437800" cy="3908160"/>
          </a:xfrm>
          <a:prstGeom prst="rect">
            <a:avLst/>
          </a:prstGeom>
          <a:noFill/>
          <a:ln w="0">
            <a:noFill/>
          </a:ln>
        </p:spPr>
        <p:txBody>
          <a:bodyPr anchor="t">
            <a:noAutofit/>
          </a:bodyPr>
          <a:p>
            <a:pPr marL="216000" indent="-216000">
              <a:lnSpc>
                <a:spcPct val="100000"/>
              </a:lnSpc>
              <a:buNone/>
            </a:pPr>
            <a:r>
              <a:rPr b="0" lang="fr-FR" sz="2000" spc="-1" strike="noStrike">
                <a:latin typeface="Arial"/>
              </a:rPr>
              <a:t>SG</a:t>
            </a:r>
            <a:endParaRPr b="0" lang="fr-FR" sz="2000" spc="-1" strike="noStrike">
              <a:latin typeface="Arial"/>
            </a:endParaRPr>
          </a:p>
        </p:txBody>
      </p:sp>
      <p:sp>
        <p:nvSpPr>
          <p:cNvPr id="296" name="PlaceHolder 3"/>
          <p:cNvSpPr>
            <a:spLocks noGrp="1"/>
          </p:cNvSpPr>
          <p:nvPr>
            <p:ph type="sldNum"/>
          </p:nvPr>
        </p:nvSpPr>
        <p:spPr>
          <a:xfrm>
            <a:off x="3850560" y="9428760"/>
            <a:ext cx="2945160" cy="497520"/>
          </a:xfrm>
          <a:prstGeom prst="rect">
            <a:avLst/>
          </a:prstGeom>
          <a:noFill/>
          <a:ln w="0">
            <a:noFill/>
          </a:ln>
        </p:spPr>
        <p:txBody>
          <a:bodyPr anchor="b">
            <a:noAutofit/>
          </a:bodyPr>
          <a:p>
            <a:pPr algn="r">
              <a:lnSpc>
                <a:spcPct val="100000"/>
              </a:lnSpc>
              <a:buNone/>
            </a:pPr>
            <a:fld id="{B1619B39-92F3-4CA9-A4B2-FF9254CA8448}" type="slidenum">
              <a:rPr b="0" lang="fr-FR" sz="1200" spc="-1" strike="noStrike">
                <a:solidFill>
                  <a:srgbClr val="000000"/>
                </a:solidFill>
                <a:latin typeface="+mn-lt"/>
                <a:ea typeface="+mn-ea"/>
              </a:rPr>
              <a:t>&lt;numéro&gt;</a:t>
            </a:fld>
            <a:endParaRPr b="0" lang="fr-FR" sz="1200" spc="-1" strike="noStrike">
              <a:latin typeface="Times New Roman"/>
            </a:endParaRP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7" name="PlaceHolder 1"/>
          <p:cNvSpPr>
            <a:spLocks noGrp="1"/>
          </p:cNvSpPr>
          <p:nvPr>
            <p:ph type="sldImg"/>
          </p:nvPr>
        </p:nvSpPr>
        <p:spPr>
          <a:xfrm>
            <a:off x="422280" y="1241280"/>
            <a:ext cx="5952600" cy="3349440"/>
          </a:xfrm>
          <a:prstGeom prst="rect">
            <a:avLst/>
          </a:prstGeom>
          <a:ln w="0">
            <a:noFill/>
          </a:ln>
        </p:spPr>
      </p:sp>
      <p:sp>
        <p:nvSpPr>
          <p:cNvPr id="298" name="PlaceHolder 2"/>
          <p:cNvSpPr>
            <a:spLocks noGrp="1"/>
          </p:cNvSpPr>
          <p:nvPr>
            <p:ph type="body"/>
          </p:nvPr>
        </p:nvSpPr>
        <p:spPr>
          <a:xfrm>
            <a:off x="679680" y="4777200"/>
            <a:ext cx="5437800" cy="3908160"/>
          </a:xfrm>
          <a:prstGeom prst="rect">
            <a:avLst/>
          </a:prstGeom>
          <a:noFill/>
          <a:ln w="0">
            <a:noFill/>
          </a:ln>
        </p:spPr>
        <p:txBody>
          <a:bodyPr anchor="t">
            <a:noAutofit/>
          </a:bodyPr>
          <a:p>
            <a:pPr marL="216000" indent="-216000">
              <a:lnSpc>
                <a:spcPct val="100000"/>
              </a:lnSpc>
              <a:buNone/>
            </a:pPr>
            <a:r>
              <a:rPr b="0" lang="fr-FR" sz="2000" spc="-1" strike="noStrike">
                <a:latin typeface="Arial"/>
              </a:rPr>
              <a:t>SG</a:t>
            </a:r>
            <a:endParaRPr b="0" lang="fr-FR" sz="2000" spc="-1" strike="noStrike">
              <a:latin typeface="Arial"/>
            </a:endParaRPr>
          </a:p>
        </p:txBody>
      </p:sp>
      <p:sp>
        <p:nvSpPr>
          <p:cNvPr id="299" name="PlaceHolder 3"/>
          <p:cNvSpPr>
            <a:spLocks noGrp="1"/>
          </p:cNvSpPr>
          <p:nvPr>
            <p:ph type="sldNum"/>
          </p:nvPr>
        </p:nvSpPr>
        <p:spPr>
          <a:xfrm>
            <a:off x="3850560" y="9428760"/>
            <a:ext cx="2945160" cy="497520"/>
          </a:xfrm>
          <a:prstGeom prst="rect">
            <a:avLst/>
          </a:prstGeom>
          <a:noFill/>
          <a:ln w="0">
            <a:noFill/>
          </a:ln>
        </p:spPr>
        <p:txBody>
          <a:bodyPr anchor="b">
            <a:noAutofit/>
          </a:bodyPr>
          <a:p>
            <a:pPr algn="r">
              <a:lnSpc>
                <a:spcPct val="100000"/>
              </a:lnSpc>
              <a:buNone/>
            </a:pPr>
            <a:fld id="{11667FA7-0D40-43C4-9311-DE2919FE91FA}" type="slidenum">
              <a:rPr b="0" lang="fr-FR" sz="1200" spc="-1" strike="noStrike">
                <a:solidFill>
                  <a:srgbClr val="000000"/>
                </a:solidFill>
                <a:latin typeface="+mn-lt"/>
                <a:ea typeface="+mn-ea"/>
              </a:rPr>
              <a:t>&lt;numéro&gt;</a:t>
            </a:fld>
            <a:endParaRPr b="0" lang="fr-FR" sz="1200" spc="-1" strike="noStrike">
              <a:latin typeface="Times New Roman"/>
            </a:endParaRP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0" name="PlaceHolder 1"/>
          <p:cNvSpPr>
            <a:spLocks noGrp="1"/>
          </p:cNvSpPr>
          <p:nvPr>
            <p:ph type="sldImg"/>
          </p:nvPr>
        </p:nvSpPr>
        <p:spPr>
          <a:xfrm>
            <a:off x="422280" y="1241280"/>
            <a:ext cx="5952600" cy="3349440"/>
          </a:xfrm>
          <a:prstGeom prst="rect">
            <a:avLst/>
          </a:prstGeom>
          <a:ln w="0">
            <a:noFill/>
          </a:ln>
        </p:spPr>
      </p:sp>
      <p:sp>
        <p:nvSpPr>
          <p:cNvPr id="301" name="PlaceHolder 2"/>
          <p:cNvSpPr>
            <a:spLocks noGrp="1"/>
          </p:cNvSpPr>
          <p:nvPr>
            <p:ph type="body"/>
          </p:nvPr>
        </p:nvSpPr>
        <p:spPr>
          <a:xfrm>
            <a:off x="679680" y="4777200"/>
            <a:ext cx="5437800" cy="3908160"/>
          </a:xfrm>
          <a:prstGeom prst="rect">
            <a:avLst/>
          </a:prstGeom>
          <a:noFill/>
          <a:ln w="0">
            <a:noFill/>
          </a:ln>
        </p:spPr>
        <p:txBody>
          <a:bodyPr anchor="t">
            <a:noAutofit/>
          </a:bodyPr>
          <a:p>
            <a:pPr marL="216000" indent="-216000">
              <a:lnSpc>
                <a:spcPct val="100000"/>
              </a:lnSpc>
              <a:buNone/>
            </a:pPr>
            <a:r>
              <a:rPr b="0" lang="fr-FR" sz="2000" spc="-1" strike="noStrike">
                <a:latin typeface="Arial"/>
              </a:rPr>
              <a:t>SG</a:t>
            </a:r>
            <a:endParaRPr b="0" lang="fr-FR" sz="2000" spc="-1" strike="noStrike">
              <a:latin typeface="Arial"/>
            </a:endParaRPr>
          </a:p>
        </p:txBody>
      </p:sp>
      <p:sp>
        <p:nvSpPr>
          <p:cNvPr id="302" name="PlaceHolder 3"/>
          <p:cNvSpPr>
            <a:spLocks noGrp="1"/>
          </p:cNvSpPr>
          <p:nvPr>
            <p:ph type="sldNum"/>
          </p:nvPr>
        </p:nvSpPr>
        <p:spPr>
          <a:xfrm>
            <a:off x="3850560" y="9428760"/>
            <a:ext cx="2945160" cy="497520"/>
          </a:xfrm>
          <a:prstGeom prst="rect">
            <a:avLst/>
          </a:prstGeom>
          <a:noFill/>
          <a:ln w="0">
            <a:noFill/>
          </a:ln>
        </p:spPr>
        <p:txBody>
          <a:bodyPr anchor="b">
            <a:noAutofit/>
          </a:bodyPr>
          <a:p>
            <a:pPr algn="r">
              <a:lnSpc>
                <a:spcPct val="100000"/>
              </a:lnSpc>
              <a:buNone/>
            </a:pPr>
            <a:fld id="{9582465B-8B4E-4EF8-8CCF-A0B591007813}" type="slidenum">
              <a:rPr b="0" lang="fr-FR" sz="1200" spc="-1" strike="noStrike">
                <a:solidFill>
                  <a:srgbClr val="000000"/>
                </a:solidFill>
                <a:latin typeface="+mn-lt"/>
                <a:ea typeface="+mn-ea"/>
              </a:rPr>
              <a:t>&lt;numéro&gt;</a:t>
            </a:fld>
            <a:endParaRPr b="0" lang="fr-FR" sz="1200" spc="-1" strike="noStrike">
              <a:latin typeface="Times New Roman"/>
            </a:endParaRP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3" name="PlaceHolder 1"/>
          <p:cNvSpPr>
            <a:spLocks noGrp="1"/>
          </p:cNvSpPr>
          <p:nvPr>
            <p:ph type="sldImg"/>
          </p:nvPr>
        </p:nvSpPr>
        <p:spPr>
          <a:xfrm>
            <a:off x="422280" y="1241280"/>
            <a:ext cx="5952600" cy="3349440"/>
          </a:xfrm>
          <a:prstGeom prst="rect">
            <a:avLst/>
          </a:prstGeom>
          <a:ln w="0">
            <a:noFill/>
          </a:ln>
        </p:spPr>
      </p:sp>
      <p:sp>
        <p:nvSpPr>
          <p:cNvPr id="304" name="PlaceHolder 2"/>
          <p:cNvSpPr>
            <a:spLocks noGrp="1"/>
          </p:cNvSpPr>
          <p:nvPr>
            <p:ph type="body"/>
          </p:nvPr>
        </p:nvSpPr>
        <p:spPr>
          <a:xfrm>
            <a:off x="679680" y="4777200"/>
            <a:ext cx="5437800" cy="3908160"/>
          </a:xfrm>
          <a:prstGeom prst="rect">
            <a:avLst/>
          </a:prstGeom>
          <a:noFill/>
          <a:ln w="0">
            <a:noFill/>
          </a:ln>
        </p:spPr>
        <p:txBody>
          <a:bodyPr anchor="t">
            <a:noAutofit/>
          </a:bodyPr>
          <a:p>
            <a:pPr marL="216000" indent="-216000">
              <a:lnSpc>
                <a:spcPct val="100000"/>
              </a:lnSpc>
              <a:buNone/>
            </a:pPr>
            <a:r>
              <a:rPr b="0" lang="fr-FR" sz="2000" spc="-1" strike="noStrike">
                <a:latin typeface="Arial"/>
              </a:rPr>
              <a:t>SG</a:t>
            </a:r>
            <a:endParaRPr b="0" lang="fr-FR" sz="2000" spc="-1" strike="noStrike">
              <a:latin typeface="Arial"/>
            </a:endParaRPr>
          </a:p>
        </p:txBody>
      </p:sp>
      <p:sp>
        <p:nvSpPr>
          <p:cNvPr id="305" name="PlaceHolder 3"/>
          <p:cNvSpPr>
            <a:spLocks noGrp="1"/>
          </p:cNvSpPr>
          <p:nvPr>
            <p:ph type="sldNum"/>
          </p:nvPr>
        </p:nvSpPr>
        <p:spPr>
          <a:xfrm>
            <a:off x="3850560" y="9428760"/>
            <a:ext cx="2945160" cy="497520"/>
          </a:xfrm>
          <a:prstGeom prst="rect">
            <a:avLst/>
          </a:prstGeom>
          <a:noFill/>
          <a:ln w="0">
            <a:noFill/>
          </a:ln>
        </p:spPr>
        <p:txBody>
          <a:bodyPr anchor="b">
            <a:noAutofit/>
          </a:bodyPr>
          <a:p>
            <a:pPr algn="r">
              <a:lnSpc>
                <a:spcPct val="100000"/>
              </a:lnSpc>
              <a:buNone/>
            </a:pPr>
            <a:fld id="{7D266984-3AAB-4F1E-BB36-D31A382CE07C}" type="slidenum">
              <a:rPr b="0" lang="fr-FR" sz="1200" spc="-1" strike="noStrike">
                <a:solidFill>
                  <a:srgbClr val="000000"/>
                </a:solidFill>
                <a:latin typeface="+mn-lt"/>
                <a:ea typeface="+mn-ea"/>
              </a:rPr>
              <a:t>&lt;numéro&gt;</a:t>
            </a:fld>
            <a:endParaRPr b="0" lang="fr-FR" sz="1200" spc="-1" strike="noStrike">
              <a:latin typeface="Times New Roman"/>
            </a:endParaRP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6" name="PlaceHolder 1"/>
          <p:cNvSpPr>
            <a:spLocks noGrp="1"/>
          </p:cNvSpPr>
          <p:nvPr>
            <p:ph type="sldImg"/>
          </p:nvPr>
        </p:nvSpPr>
        <p:spPr>
          <a:xfrm>
            <a:off x="422280" y="1241280"/>
            <a:ext cx="5952600" cy="3349440"/>
          </a:xfrm>
          <a:prstGeom prst="rect">
            <a:avLst/>
          </a:prstGeom>
          <a:ln w="0">
            <a:noFill/>
          </a:ln>
        </p:spPr>
      </p:sp>
      <p:sp>
        <p:nvSpPr>
          <p:cNvPr id="307" name="PlaceHolder 2"/>
          <p:cNvSpPr>
            <a:spLocks noGrp="1"/>
          </p:cNvSpPr>
          <p:nvPr>
            <p:ph type="body"/>
          </p:nvPr>
        </p:nvSpPr>
        <p:spPr>
          <a:xfrm>
            <a:off x="679680" y="4777200"/>
            <a:ext cx="5437800" cy="3908160"/>
          </a:xfrm>
          <a:prstGeom prst="rect">
            <a:avLst/>
          </a:prstGeom>
          <a:noFill/>
          <a:ln w="0">
            <a:noFill/>
          </a:ln>
        </p:spPr>
        <p:txBody>
          <a:bodyPr anchor="t">
            <a:noAutofit/>
          </a:bodyPr>
          <a:p>
            <a:pPr marL="216000" indent="-216000">
              <a:lnSpc>
                <a:spcPct val="100000"/>
              </a:lnSpc>
              <a:buNone/>
            </a:pPr>
            <a:r>
              <a:rPr b="0" lang="fr-FR" sz="2000" spc="-1" strike="noStrike">
                <a:latin typeface="Arial"/>
              </a:rPr>
              <a:t>SG</a:t>
            </a:r>
            <a:endParaRPr b="0" lang="fr-FR" sz="2000" spc="-1" strike="noStrike">
              <a:latin typeface="Arial"/>
            </a:endParaRPr>
          </a:p>
        </p:txBody>
      </p:sp>
      <p:sp>
        <p:nvSpPr>
          <p:cNvPr id="308" name="PlaceHolder 3"/>
          <p:cNvSpPr>
            <a:spLocks noGrp="1"/>
          </p:cNvSpPr>
          <p:nvPr>
            <p:ph type="sldNum"/>
          </p:nvPr>
        </p:nvSpPr>
        <p:spPr>
          <a:xfrm>
            <a:off x="3850560" y="9428760"/>
            <a:ext cx="2945160" cy="497520"/>
          </a:xfrm>
          <a:prstGeom prst="rect">
            <a:avLst/>
          </a:prstGeom>
          <a:noFill/>
          <a:ln w="0">
            <a:noFill/>
          </a:ln>
        </p:spPr>
        <p:txBody>
          <a:bodyPr anchor="b">
            <a:noAutofit/>
          </a:bodyPr>
          <a:p>
            <a:pPr algn="r">
              <a:lnSpc>
                <a:spcPct val="100000"/>
              </a:lnSpc>
              <a:buNone/>
            </a:pPr>
            <a:fld id="{1D00C695-ACFF-4AE7-A2F1-DCFE86999FFE}" type="slidenum">
              <a:rPr b="0" lang="fr-FR" sz="1200" spc="-1" strike="noStrike">
                <a:solidFill>
                  <a:srgbClr val="000000"/>
                </a:solidFill>
                <a:latin typeface="+mn-lt"/>
                <a:ea typeface="+mn-ea"/>
              </a:rPr>
              <a:t>&lt;numéro&gt;</a:t>
            </a:fld>
            <a:endParaRPr b="0" lang="fr-FR" sz="1200" spc="-1" strike="noStrike">
              <a:latin typeface="Times New Roman"/>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0" name="PlaceHolder 1"/>
          <p:cNvSpPr>
            <a:spLocks noGrp="1"/>
          </p:cNvSpPr>
          <p:nvPr>
            <p:ph type="title"/>
          </p:nvPr>
        </p:nvSpPr>
        <p:spPr>
          <a:xfrm>
            <a:off x="431640" y="910440"/>
            <a:ext cx="11232720" cy="719640"/>
          </a:xfrm>
          <a:prstGeom prst="rect">
            <a:avLst/>
          </a:prstGeom>
          <a:noFill/>
          <a:ln w="0">
            <a:noFill/>
          </a:ln>
        </p:spPr>
        <p:txBody>
          <a:bodyPr lIns="0" rIns="0" tIns="0" bIns="0" anchor="ctr">
            <a:noAutofit/>
          </a:bodyPr>
          <a:p>
            <a:endParaRPr b="0" lang="fr-FR" sz="1800" spc="-1" strike="noStrike">
              <a:solidFill>
                <a:srgbClr val="000000"/>
              </a:solidFill>
              <a:latin typeface="Arial"/>
            </a:endParaRPr>
          </a:p>
        </p:txBody>
      </p:sp>
      <p:sp>
        <p:nvSpPr>
          <p:cNvPr id="11" name="PlaceHolder 2"/>
          <p:cNvSpPr>
            <a:spLocks noGrp="1"/>
          </p:cNvSpPr>
          <p:nvPr>
            <p:ph type="subTitle"/>
          </p:nvPr>
        </p:nvSpPr>
        <p:spPr>
          <a:xfrm>
            <a:off x="431640" y="1598760"/>
            <a:ext cx="11232360" cy="456120"/>
          </a:xfrm>
          <a:prstGeom prst="rect">
            <a:avLst/>
          </a:prstGeom>
          <a:noFill/>
          <a:ln w="0">
            <a:noFill/>
          </a:ln>
        </p:spPr>
        <p:txBody>
          <a:bodyPr lIns="0" rIns="0" tIns="0" bIns="0" anchor="ctr">
            <a:noAutofit/>
          </a:bodyPr>
          <a:p>
            <a:pPr algn="ctr">
              <a:buNone/>
            </a:pPr>
            <a:endParaRPr b="0" lang="fr-FR" sz="3200" spc="-1" strike="noStrike">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2" name="PlaceHolder 1"/>
          <p:cNvSpPr>
            <a:spLocks noGrp="1"/>
          </p:cNvSpPr>
          <p:nvPr>
            <p:ph type="title"/>
          </p:nvPr>
        </p:nvSpPr>
        <p:spPr>
          <a:xfrm>
            <a:off x="431640" y="910440"/>
            <a:ext cx="11232720" cy="719640"/>
          </a:xfrm>
          <a:prstGeom prst="rect">
            <a:avLst/>
          </a:prstGeom>
          <a:noFill/>
          <a:ln w="0">
            <a:noFill/>
          </a:ln>
        </p:spPr>
        <p:txBody>
          <a:bodyPr lIns="0" rIns="0" tIns="0" bIns="0" anchor="ctr">
            <a:noAutofit/>
          </a:bodyPr>
          <a:p>
            <a:endParaRPr b="0" lang="fr-FR" sz="1800" spc="-1" strike="noStrike">
              <a:solidFill>
                <a:srgbClr val="000000"/>
              </a:solidFill>
              <a:latin typeface="Arial"/>
            </a:endParaRPr>
          </a:p>
        </p:txBody>
      </p:sp>
      <p:sp>
        <p:nvSpPr>
          <p:cNvPr id="13" name="PlaceHolder 2"/>
          <p:cNvSpPr>
            <a:spLocks noGrp="1"/>
          </p:cNvSpPr>
          <p:nvPr>
            <p:ph/>
          </p:nvPr>
        </p:nvSpPr>
        <p:spPr>
          <a:xfrm>
            <a:off x="431640" y="1665000"/>
            <a:ext cx="11232360" cy="323640"/>
          </a:xfrm>
          <a:prstGeom prst="rect">
            <a:avLst/>
          </a:prstGeom>
          <a:noFill/>
          <a:ln w="0">
            <a:noFill/>
          </a:ln>
        </p:spPr>
        <p:txBody>
          <a:bodyPr lIns="0" rIns="0" tIns="0" bIns="0" anchor="t">
            <a:normAutofit/>
          </a:bodyPr>
          <a:p>
            <a:endParaRPr b="0" lang="fr-FR" sz="1870" spc="-1" strike="noStrike">
              <a:solidFill>
                <a:srgbClr val="e0896f"/>
              </a:solidFill>
              <a:latin typeface="Marianne"/>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431640" y="910440"/>
            <a:ext cx="11232720" cy="719640"/>
          </a:xfrm>
          <a:prstGeom prst="rect">
            <a:avLst/>
          </a:prstGeom>
          <a:noFill/>
          <a:ln w="0">
            <a:noFill/>
          </a:ln>
        </p:spPr>
        <p:txBody>
          <a:bodyPr lIns="0" rIns="0" tIns="0" bIns="0" anchor="ctr">
            <a:noAutofit/>
          </a:bodyPr>
          <a:p>
            <a:endParaRPr b="0" lang="fr-FR" sz="1800" spc="-1" strike="noStrike">
              <a:solidFill>
                <a:srgbClr val="000000"/>
              </a:solidFill>
              <a:latin typeface="Arial"/>
            </a:endParaRPr>
          </a:p>
        </p:txBody>
      </p:sp>
      <p:sp>
        <p:nvSpPr>
          <p:cNvPr id="15" name="PlaceHolder 2"/>
          <p:cNvSpPr>
            <a:spLocks noGrp="1"/>
          </p:cNvSpPr>
          <p:nvPr>
            <p:ph/>
          </p:nvPr>
        </p:nvSpPr>
        <p:spPr>
          <a:xfrm>
            <a:off x="431640" y="1665000"/>
            <a:ext cx="5481360" cy="323640"/>
          </a:xfrm>
          <a:prstGeom prst="rect">
            <a:avLst/>
          </a:prstGeom>
          <a:noFill/>
          <a:ln w="0">
            <a:noFill/>
          </a:ln>
        </p:spPr>
        <p:txBody>
          <a:bodyPr lIns="0" rIns="0" tIns="0" bIns="0" anchor="t">
            <a:normAutofit/>
          </a:bodyPr>
          <a:p>
            <a:endParaRPr b="0" lang="fr-FR" sz="1870" spc="-1" strike="noStrike">
              <a:solidFill>
                <a:srgbClr val="e0896f"/>
              </a:solidFill>
              <a:latin typeface="Marianne"/>
            </a:endParaRPr>
          </a:p>
        </p:txBody>
      </p:sp>
      <p:sp>
        <p:nvSpPr>
          <p:cNvPr id="16" name="PlaceHolder 3"/>
          <p:cNvSpPr>
            <a:spLocks noGrp="1"/>
          </p:cNvSpPr>
          <p:nvPr>
            <p:ph/>
          </p:nvPr>
        </p:nvSpPr>
        <p:spPr>
          <a:xfrm>
            <a:off x="6187320" y="1665000"/>
            <a:ext cx="5481360" cy="323640"/>
          </a:xfrm>
          <a:prstGeom prst="rect">
            <a:avLst/>
          </a:prstGeom>
          <a:noFill/>
          <a:ln w="0">
            <a:noFill/>
          </a:ln>
        </p:spPr>
        <p:txBody>
          <a:bodyPr lIns="0" rIns="0" tIns="0" bIns="0" anchor="t">
            <a:normAutofit/>
          </a:bodyPr>
          <a:p>
            <a:endParaRPr b="0" lang="fr-FR" sz="1870" spc="-1" strike="noStrike">
              <a:solidFill>
                <a:srgbClr val="e0896f"/>
              </a:solidFill>
              <a:latin typeface="Marianne"/>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7" name="PlaceHolder 1"/>
          <p:cNvSpPr>
            <a:spLocks noGrp="1"/>
          </p:cNvSpPr>
          <p:nvPr>
            <p:ph type="title"/>
          </p:nvPr>
        </p:nvSpPr>
        <p:spPr>
          <a:xfrm>
            <a:off x="431640" y="910440"/>
            <a:ext cx="11232720" cy="719640"/>
          </a:xfrm>
          <a:prstGeom prst="rect">
            <a:avLst/>
          </a:prstGeom>
          <a:noFill/>
          <a:ln w="0">
            <a:noFill/>
          </a:ln>
        </p:spPr>
        <p:txBody>
          <a:bodyPr lIns="0" rIns="0" tIns="0" bIns="0" anchor="ctr">
            <a:noAutofit/>
          </a:bodyPr>
          <a:p>
            <a:endParaRPr b="0" lang="fr-FR" sz="1800" spc="-1" strike="noStrike">
              <a:solidFill>
                <a:srgbClr val="000000"/>
              </a:solidFill>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8" name="PlaceHolder 1"/>
          <p:cNvSpPr>
            <a:spLocks noGrp="1"/>
          </p:cNvSpPr>
          <p:nvPr>
            <p:ph type="subTitle"/>
          </p:nvPr>
        </p:nvSpPr>
        <p:spPr>
          <a:xfrm>
            <a:off x="431640" y="910440"/>
            <a:ext cx="11232720" cy="3337200"/>
          </a:xfrm>
          <a:prstGeom prst="rect">
            <a:avLst/>
          </a:prstGeom>
          <a:noFill/>
          <a:ln w="0">
            <a:noFill/>
          </a:ln>
        </p:spPr>
        <p:txBody>
          <a:bodyPr lIns="0" rIns="0" tIns="0" bIns="0" anchor="ctr">
            <a:noAutofit/>
          </a:bodyPr>
          <a:p>
            <a:pPr algn="ctr">
              <a:buNone/>
            </a:pPr>
            <a:endParaRPr b="0" lang="fr-FR" sz="3200" spc="-1" strike="noStrike">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431640" y="910440"/>
            <a:ext cx="11232720" cy="719640"/>
          </a:xfrm>
          <a:prstGeom prst="rect">
            <a:avLst/>
          </a:prstGeom>
          <a:noFill/>
          <a:ln w="0">
            <a:noFill/>
          </a:ln>
        </p:spPr>
        <p:txBody>
          <a:bodyPr lIns="0" rIns="0" tIns="0" bIns="0" anchor="ctr">
            <a:noAutofit/>
          </a:bodyPr>
          <a:p>
            <a:endParaRPr b="0" lang="fr-FR" sz="1800" spc="-1" strike="noStrike">
              <a:solidFill>
                <a:srgbClr val="000000"/>
              </a:solidFill>
              <a:latin typeface="Arial"/>
            </a:endParaRPr>
          </a:p>
        </p:txBody>
      </p:sp>
      <p:sp>
        <p:nvSpPr>
          <p:cNvPr id="20" name="PlaceHolder 2"/>
          <p:cNvSpPr>
            <a:spLocks noGrp="1"/>
          </p:cNvSpPr>
          <p:nvPr>
            <p:ph/>
          </p:nvPr>
        </p:nvSpPr>
        <p:spPr>
          <a:xfrm>
            <a:off x="431640" y="1665000"/>
            <a:ext cx="5481360" cy="154080"/>
          </a:xfrm>
          <a:prstGeom prst="rect">
            <a:avLst/>
          </a:prstGeom>
          <a:noFill/>
          <a:ln w="0">
            <a:noFill/>
          </a:ln>
        </p:spPr>
        <p:txBody>
          <a:bodyPr lIns="0" rIns="0" tIns="0" bIns="0" anchor="t">
            <a:normAutofit fontScale="53000"/>
          </a:bodyPr>
          <a:p>
            <a:endParaRPr b="0" lang="fr-FR" sz="1870" spc="-1" strike="noStrike">
              <a:solidFill>
                <a:srgbClr val="e0896f"/>
              </a:solidFill>
              <a:latin typeface="Marianne"/>
            </a:endParaRPr>
          </a:p>
        </p:txBody>
      </p:sp>
      <p:sp>
        <p:nvSpPr>
          <p:cNvPr id="21" name="PlaceHolder 3"/>
          <p:cNvSpPr>
            <a:spLocks noGrp="1"/>
          </p:cNvSpPr>
          <p:nvPr>
            <p:ph/>
          </p:nvPr>
        </p:nvSpPr>
        <p:spPr>
          <a:xfrm>
            <a:off x="6187320" y="1665000"/>
            <a:ext cx="5481360" cy="323640"/>
          </a:xfrm>
          <a:prstGeom prst="rect">
            <a:avLst/>
          </a:prstGeom>
          <a:noFill/>
          <a:ln w="0">
            <a:noFill/>
          </a:ln>
        </p:spPr>
        <p:txBody>
          <a:bodyPr lIns="0" rIns="0" tIns="0" bIns="0" anchor="t">
            <a:normAutofit/>
          </a:bodyPr>
          <a:p>
            <a:endParaRPr b="0" lang="fr-FR" sz="1870" spc="-1" strike="noStrike">
              <a:solidFill>
                <a:srgbClr val="e0896f"/>
              </a:solidFill>
              <a:latin typeface="Marianne"/>
            </a:endParaRPr>
          </a:p>
        </p:txBody>
      </p:sp>
      <p:sp>
        <p:nvSpPr>
          <p:cNvPr id="22" name="PlaceHolder 4"/>
          <p:cNvSpPr>
            <a:spLocks noGrp="1"/>
          </p:cNvSpPr>
          <p:nvPr>
            <p:ph/>
          </p:nvPr>
        </p:nvSpPr>
        <p:spPr>
          <a:xfrm>
            <a:off x="431640" y="1834200"/>
            <a:ext cx="5481360" cy="154080"/>
          </a:xfrm>
          <a:prstGeom prst="rect">
            <a:avLst/>
          </a:prstGeom>
          <a:noFill/>
          <a:ln w="0">
            <a:noFill/>
          </a:ln>
        </p:spPr>
        <p:txBody>
          <a:bodyPr lIns="0" rIns="0" tIns="0" bIns="0" anchor="t">
            <a:normAutofit fontScale="53000"/>
          </a:bodyPr>
          <a:p>
            <a:endParaRPr b="0" lang="fr-FR" sz="1870" spc="-1" strike="noStrike">
              <a:solidFill>
                <a:srgbClr val="e0896f"/>
              </a:solidFill>
              <a:latin typeface="Marianne"/>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431640" y="910440"/>
            <a:ext cx="11232720" cy="719640"/>
          </a:xfrm>
          <a:prstGeom prst="rect">
            <a:avLst/>
          </a:prstGeom>
          <a:noFill/>
          <a:ln w="0">
            <a:noFill/>
          </a:ln>
        </p:spPr>
        <p:txBody>
          <a:bodyPr lIns="0" rIns="0" tIns="0" bIns="0" anchor="ctr">
            <a:noAutofit/>
          </a:bodyPr>
          <a:p>
            <a:endParaRPr b="0" lang="fr-FR" sz="1800" spc="-1" strike="noStrike">
              <a:solidFill>
                <a:srgbClr val="000000"/>
              </a:solidFill>
              <a:latin typeface="Arial"/>
            </a:endParaRPr>
          </a:p>
        </p:txBody>
      </p:sp>
      <p:sp>
        <p:nvSpPr>
          <p:cNvPr id="24" name="PlaceHolder 2"/>
          <p:cNvSpPr>
            <a:spLocks noGrp="1"/>
          </p:cNvSpPr>
          <p:nvPr>
            <p:ph/>
          </p:nvPr>
        </p:nvSpPr>
        <p:spPr>
          <a:xfrm>
            <a:off x="431640" y="1665000"/>
            <a:ext cx="5481360" cy="323640"/>
          </a:xfrm>
          <a:prstGeom prst="rect">
            <a:avLst/>
          </a:prstGeom>
          <a:noFill/>
          <a:ln w="0">
            <a:noFill/>
          </a:ln>
        </p:spPr>
        <p:txBody>
          <a:bodyPr lIns="0" rIns="0" tIns="0" bIns="0" anchor="t">
            <a:normAutofit/>
          </a:bodyPr>
          <a:p>
            <a:endParaRPr b="0" lang="fr-FR" sz="1870" spc="-1" strike="noStrike">
              <a:solidFill>
                <a:srgbClr val="e0896f"/>
              </a:solidFill>
              <a:latin typeface="Marianne"/>
            </a:endParaRPr>
          </a:p>
        </p:txBody>
      </p:sp>
      <p:sp>
        <p:nvSpPr>
          <p:cNvPr id="25" name="PlaceHolder 3"/>
          <p:cNvSpPr>
            <a:spLocks noGrp="1"/>
          </p:cNvSpPr>
          <p:nvPr>
            <p:ph/>
          </p:nvPr>
        </p:nvSpPr>
        <p:spPr>
          <a:xfrm>
            <a:off x="6187320" y="1665000"/>
            <a:ext cx="5481360" cy="154080"/>
          </a:xfrm>
          <a:prstGeom prst="rect">
            <a:avLst/>
          </a:prstGeom>
          <a:noFill/>
          <a:ln w="0">
            <a:noFill/>
          </a:ln>
        </p:spPr>
        <p:txBody>
          <a:bodyPr lIns="0" rIns="0" tIns="0" bIns="0" anchor="t">
            <a:normAutofit fontScale="53000"/>
          </a:bodyPr>
          <a:p>
            <a:endParaRPr b="0" lang="fr-FR" sz="1870" spc="-1" strike="noStrike">
              <a:solidFill>
                <a:srgbClr val="e0896f"/>
              </a:solidFill>
              <a:latin typeface="Marianne"/>
            </a:endParaRPr>
          </a:p>
        </p:txBody>
      </p:sp>
      <p:sp>
        <p:nvSpPr>
          <p:cNvPr id="26" name="PlaceHolder 4"/>
          <p:cNvSpPr>
            <a:spLocks noGrp="1"/>
          </p:cNvSpPr>
          <p:nvPr>
            <p:ph/>
          </p:nvPr>
        </p:nvSpPr>
        <p:spPr>
          <a:xfrm>
            <a:off x="6187320" y="1834200"/>
            <a:ext cx="5481360" cy="154080"/>
          </a:xfrm>
          <a:prstGeom prst="rect">
            <a:avLst/>
          </a:prstGeom>
          <a:noFill/>
          <a:ln w="0">
            <a:noFill/>
          </a:ln>
        </p:spPr>
        <p:txBody>
          <a:bodyPr lIns="0" rIns="0" tIns="0" bIns="0" anchor="t">
            <a:normAutofit fontScale="53000"/>
          </a:bodyPr>
          <a:p>
            <a:endParaRPr b="0" lang="fr-FR" sz="1870" spc="-1" strike="noStrike">
              <a:solidFill>
                <a:srgbClr val="e0896f"/>
              </a:solidFill>
              <a:latin typeface="Marianne"/>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431640" y="910440"/>
            <a:ext cx="11232720" cy="719640"/>
          </a:xfrm>
          <a:prstGeom prst="rect">
            <a:avLst/>
          </a:prstGeom>
          <a:noFill/>
          <a:ln w="0">
            <a:noFill/>
          </a:ln>
        </p:spPr>
        <p:txBody>
          <a:bodyPr lIns="0" rIns="0" tIns="0" bIns="0" anchor="ctr">
            <a:noAutofit/>
          </a:bodyPr>
          <a:p>
            <a:endParaRPr b="0" lang="fr-FR" sz="1800" spc="-1" strike="noStrike">
              <a:solidFill>
                <a:srgbClr val="000000"/>
              </a:solidFill>
              <a:latin typeface="Arial"/>
            </a:endParaRPr>
          </a:p>
        </p:txBody>
      </p:sp>
      <p:sp>
        <p:nvSpPr>
          <p:cNvPr id="28" name="PlaceHolder 2"/>
          <p:cNvSpPr>
            <a:spLocks noGrp="1"/>
          </p:cNvSpPr>
          <p:nvPr>
            <p:ph/>
          </p:nvPr>
        </p:nvSpPr>
        <p:spPr>
          <a:xfrm>
            <a:off x="431640" y="1665000"/>
            <a:ext cx="5481360" cy="154080"/>
          </a:xfrm>
          <a:prstGeom prst="rect">
            <a:avLst/>
          </a:prstGeom>
          <a:noFill/>
          <a:ln w="0">
            <a:noFill/>
          </a:ln>
        </p:spPr>
        <p:txBody>
          <a:bodyPr lIns="0" rIns="0" tIns="0" bIns="0" anchor="t">
            <a:normAutofit fontScale="53000"/>
          </a:bodyPr>
          <a:p>
            <a:endParaRPr b="0" lang="fr-FR" sz="1870" spc="-1" strike="noStrike">
              <a:solidFill>
                <a:srgbClr val="e0896f"/>
              </a:solidFill>
              <a:latin typeface="Marianne"/>
            </a:endParaRPr>
          </a:p>
        </p:txBody>
      </p:sp>
      <p:sp>
        <p:nvSpPr>
          <p:cNvPr id="29" name="PlaceHolder 3"/>
          <p:cNvSpPr>
            <a:spLocks noGrp="1"/>
          </p:cNvSpPr>
          <p:nvPr>
            <p:ph/>
          </p:nvPr>
        </p:nvSpPr>
        <p:spPr>
          <a:xfrm>
            <a:off x="6187320" y="1665000"/>
            <a:ext cx="5481360" cy="154080"/>
          </a:xfrm>
          <a:prstGeom prst="rect">
            <a:avLst/>
          </a:prstGeom>
          <a:noFill/>
          <a:ln w="0">
            <a:noFill/>
          </a:ln>
        </p:spPr>
        <p:txBody>
          <a:bodyPr lIns="0" rIns="0" tIns="0" bIns="0" anchor="t">
            <a:normAutofit fontScale="53000"/>
          </a:bodyPr>
          <a:p>
            <a:endParaRPr b="0" lang="fr-FR" sz="1870" spc="-1" strike="noStrike">
              <a:solidFill>
                <a:srgbClr val="e0896f"/>
              </a:solidFill>
              <a:latin typeface="Marianne"/>
            </a:endParaRPr>
          </a:p>
        </p:txBody>
      </p:sp>
      <p:sp>
        <p:nvSpPr>
          <p:cNvPr id="30" name="PlaceHolder 4"/>
          <p:cNvSpPr>
            <a:spLocks noGrp="1"/>
          </p:cNvSpPr>
          <p:nvPr>
            <p:ph/>
          </p:nvPr>
        </p:nvSpPr>
        <p:spPr>
          <a:xfrm>
            <a:off x="431640" y="1834200"/>
            <a:ext cx="11232360" cy="154080"/>
          </a:xfrm>
          <a:prstGeom prst="rect">
            <a:avLst/>
          </a:prstGeom>
          <a:noFill/>
          <a:ln w="0">
            <a:noFill/>
          </a:ln>
        </p:spPr>
        <p:txBody>
          <a:bodyPr lIns="0" rIns="0" tIns="0" bIns="0" anchor="t">
            <a:normAutofit fontScale="53000"/>
          </a:bodyPr>
          <a:p>
            <a:endParaRPr b="0" lang="fr-FR" sz="1870" spc="-1" strike="noStrike">
              <a:solidFill>
                <a:srgbClr val="e0896f"/>
              </a:solidFill>
              <a:latin typeface="Marianne"/>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431640" y="910440"/>
            <a:ext cx="11232720" cy="719640"/>
          </a:xfrm>
          <a:prstGeom prst="rect">
            <a:avLst/>
          </a:prstGeom>
          <a:noFill/>
          <a:ln w="0">
            <a:noFill/>
          </a:ln>
        </p:spPr>
        <p:txBody>
          <a:bodyPr lIns="0" rIns="0" tIns="0" bIns="0" anchor="ctr">
            <a:noAutofit/>
          </a:bodyPr>
          <a:p>
            <a:endParaRPr b="0" lang="fr-FR" sz="1800" spc="-1" strike="noStrike">
              <a:solidFill>
                <a:srgbClr val="000000"/>
              </a:solidFill>
              <a:latin typeface="Arial"/>
            </a:endParaRPr>
          </a:p>
        </p:txBody>
      </p:sp>
      <p:sp>
        <p:nvSpPr>
          <p:cNvPr id="32" name="PlaceHolder 2"/>
          <p:cNvSpPr>
            <a:spLocks noGrp="1"/>
          </p:cNvSpPr>
          <p:nvPr>
            <p:ph/>
          </p:nvPr>
        </p:nvSpPr>
        <p:spPr>
          <a:xfrm>
            <a:off x="431640" y="1665000"/>
            <a:ext cx="11232360" cy="154080"/>
          </a:xfrm>
          <a:prstGeom prst="rect">
            <a:avLst/>
          </a:prstGeom>
          <a:noFill/>
          <a:ln w="0">
            <a:noFill/>
          </a:ln>
        </p:spPr>
        <p:txBody>
          <a:bodyPr lIns="0" rIns="0" tIns="0" bIns="0" anchor="t">
            <a:normAutofit fontScale="53000"/>
          </a:bodyPr>
          <a:p>
            <a:endParaRPr b="0" lang="fr-FR" sz="1870" spc="-1" strike="noStrike">
              <a:solidFill>
                <a:srgbClr val="e0896f"/>
              </a:solidFill>
              <a:latin typeface="Marianne"/>
            </a:endParaRPr>
          </a:p>
        </p:txBody>
      </p:sp>
      <p:sp>
        <p:nvSpPr>
          <p:cNvPr id="33" name="PlaceHolder 3"/>
          <p:cNvSpPr>
            <a:spLocks noGrp="1"/>
          </p:cNvSpPr>
          <p:nvPr>
            <p:ph/>
          </p:nvPr>
        </p:nvSpPr>
        <p:spPr>
          <a:xfrm>
            <a:off x="431640" y="1834200"/>
            <a:ext cx="11232360" cy="154080"/>
          </a:xfrm>
          <a:prstGeom prst="rect">
            <a:avLst/>
          </a:prstGeom>
          <a:noFill/>
          <a:ln w="0">
            <a:noFill/>
          </a:ln>
        </p:spPr>
        <p:txBody>
          <a:bodyPr lIns="0" rIns="0" tIns="0" bIns="0" anchor="t">
            <a:normAutofit fontScale="53000"/>
          </a:bodyPr>
          <a:p>
            <a:endParaRPr b="0" lang="fr-FR" sz="1870" spc="-1" strike="noStrike">
              <a:solidFill>
                <a:srgbClr val="e0896f"/>
              </a:solidFill>
              <a:latin typeface="Marianne"/>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431640" y="910440"/>
            <a:ext cx="11232720" cy="719640"/>
          </a:xfrm>
          <a:prstGeom prst="rect">
            <a:avLst/>
          </a:prstGeom>
          <a:noFill/>
          <a:ln w="0">
            <a:noFill/>
          </a:ln>
        </p:spPr>
        <p:txBody>
          <a:bodyPr lIns="0" rIns="0" tIns="0" bIns="0" anchor="ctr">
            <a:noAutofit/>
          </a:bodyPr>
          <a:p>
            <a:endParaRPr b="0" lang="fr-FR" sz="1800" spc="-1" strike="noStrike">
              <a:solidFill>
                <a:srgbClr val="000000"/>
              </a:solidFill>
              <a:latin typeface="Arial"/>
            </a:endParaRPr>
          </a:p>
        </p:txBody>
      </p:sp>
      <p:sp>
        <p:nvSpPr>
          <p:cNvPr id="35" name="PlaceHolder 2"/>
          <p:cNvSpPr>
            <a:spLocks noGrp="1"/>
          </p:cNvSpPr>
          <p:nvPr>
            <p:ph/>
          </p:nvPr>
        </p:nvSpPr>
        <p:spPr>
          <a:xfrm>
            <a:off x="431640" y="1665000"/>
            <a:ext cx="5481360" cy="154080"/>
          </a:xfrm>
          <a:prstGeom prst="rect">
            <a:avLst/>
          </a:prstGeom>
          <a:noFill/>
          <a:ln w="0">
            <a:noFill/>
          </a:ln>
        </p:spPr>
        <p:txBody>
          <a:bodyPr lIns="0" rIns="0" tIns="0" bIns="0" anchor="t">
            <a:normAutofit fontScale="53000"/>
          </a:bodyPr>
          <a:p>
            <a:endParaRPr b="0" lang="fr-FR" sz="1870" spc="-1" strike="noStrike">
              <a:solidFill>
                <a:srgbClr val="e0896f"/>
              </a:solidFill>
              <a:latin typeface="Marianne"/>
            </a:endParaRPr>
          </a:p>
        </p:txBody>
      </p:sp>
      <p:sp>
        <p:nvSpPr>
          <p:cNvPr id="36" name="PlaceHolder 3"/>
          <p:cNvSpPr>
            <a:spLocks noGrp="1"/>
          </p:cNvSpPr>
          <p:nvPr>
            <p:ph/>
          </p:nvPr>
        </p:nvSpPr>
        <p:spPr>
          <a:xfrm>
            <a:off x="6187320" y="1665000"/>
            <a:ext cx="5481360" cy="154080"/>
          </a:xfrm>
          <a:prstGeom prst="rect">
            <a:avLst/>
          </a:prstGeom>
          <a:noFill/>
          <a:ln w="0">
            <a:noFill/>
          </a:ln>
        </p:spPr>
        <p:txBody>
          <a:bodyPr lIns="0" rIns="0" tIns="0" bIns="0" anchor="t">
            <a:normAutofit fontScale="53000"/>
          </a:bodyPr>
          <a:p>
            <a:endParaRPr b="0" lang="fr-FR" sz="1870" spc="-1" strike="noStrike">
              <a:solidFill>
                <a:srgbClr val="e0896f"/>
              </a:solidFill>
              <a:latin typeface="Marianne"/>
            </a:endParaRPr>
          </a:p>
        </p:txBody>
      </p:sp>
      <p:sp>
        <p:nvSpPr>
          <p:cNvPr id="37" name="PlaceHolder 4"/>
          <p:cNvSpPr>
            <a:spLocks noGrp="1"/>
          </p:cNvSpPr>
          <p:nvPr>
            <p:ph/>
          </p:nvPr>
        </p:nvSpPr>
        <p:spPr>
          <a:xfrm>
            <a:off x="431640" y="1834200"/>
            <a:ext cx="5481360" cy="154080"/>
          </a:xfrm>
          <a:prstGeom prst="rect">
            <a:avLst/>
          </a:prstGeom>
          <a:noFill/>
          <a:ln w="0">
            <a:noFill/>
          </a:ln>
        </p:spPr>
        <p:txBody>
          <a:bodyPr lIns="0" rIns="0" tIns="0" bIns="0" anchor="t">
            <a:normAutofit fontScale="53000"/>
          </a:bodyPr>
          <a:p>
            <a:endParaRPr b="0" lang="fr-FR" sz="1870" spc="-1" strike="noStrike">
              <a:solidFill>
                <a:srgbClr val="e0896f"/>
              </a:solidFill>
              <a:latin typeface="Marianne"/>
            </a:endParaRPr>
          </a:p>
        </p:txBody>
      </p:sp>
      <p:sp>
        <p:nvSpPr>
          <p:cNvPr id="38" name="PlaceHolder 5"/>
          <p:cNvSpPr>
            <a:spLocks noGrp="1"/>
          </p:cNvSpPr>
          <p:nvPr>
            <p:ph/>
          </p:nvPr>
        </p:nvSpPr>
        <p:spPr>
          <a:xfrm>
            <a:off x="6187320" y="1834200"/>
            <a:ext cx="5481360" cy="154080"/>
          </a:xfrm>
          <a:prstGeom prst="rect">
            <a:avLst/>
          </a:prstGeom>
          <a:noFill/>
          <a:ln w="0">
            <a:noFill/>
          </a:ln>
        </p:spPr>
        <p:txBody>
          <a:bodyPr lIns="0" rIns="0" tIns="0" bIns="0" anchor="t">
            <a:normAutofit fontScale="53000"/>
          </a:bodyPr>
          <a:p>
            <a:endParaRPr b="0" lang="fr-FR" sz="1870" spc="-1" strike="noStrike">
              <a:solidFill>
                <a:srgbClr val="e0896f"/>
              </a:solidFill>
              <a:latin typeface="Marianne"/>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9" name="PlaceHolder 1"/>
          <p:cNvSpPr>
            <a:spLocks noGrp="1"/>
          </p:cNvSpPr>
          <p:nvPr>
            <p:ph type="title"/>
          </p:nvPr>
        </p:nvSpPr>
        <p:spPr>
          <a:xfrm>
            <a:off x="431640" y="910440"/>
            <a:ext cx="11232720" cy="719640"/>
          </a:xfrm>
          <a:prstGeom prst="rect">
            <a:avLst/>
          </a:prstGeom>
          <a:noFill/>
          <a:ln w="0">
            <a:noFill/>
          </a:ln>
        </p:spPr>
        <p:txBody>
          <a:bodyPr lIns="0" rIns="0" tIns="0" bIns="0" anchor="ctr">
            <a:noAutofit/>
          </a:bodyPr>
          <a:p>
            <a:endParaRPr b="0" lang="fr-FR" sz="1800" spc="-1" strike="noStrike">
              <a:solidFill>
                <a:srgbClr val="000000"/>
              </a:solidFill>
              <a:latin typeface="Arial"/>
            </a:endParaRPr>
          </a:p>
        </p:txBody>
      </p:sp>
      <p:sp>
        <p:nvSpPr>
          <p:cNvPr id="40" name="PlaceHolder 2"/>
          <p:cNvSpPr>
            <a:spLocks noGrp="1"/>
          </p:cNvSpPr>
          <p:nvPr>
            <p:ph/>
          </p:nvPr>
        </p:nvSpPr>
        <p:spPr>
          <a:xfrm>
            <a:off x="431640" y="1665000"/>
            <a:ext cx="3616560" cy="154080"/>
          </a:xfrm>
          <a:prstGeom prst="rect">
            <a:avLst/>
          </a:prstGeom>
          <a:noFill/>
          <a:ln w="0">
            <a:noFill/>
          </a:ln>
        </p:spPr>
        <p:txBody>
          <a:bodyPr lIns="0" rIns="0" tIns="0" bIns="0" anchor="t">
            <a:normAutofit fontScale="52000"/>
          </a:bodyPr>
          <a:p>
            <a:endParaRPr b="0" lang="fr-FR" sz="1870" spc="-1" strike="noStrike">
              <a:solidFill>
                <a:srgbClr val="e0896f"/>
              </a:solidFill>
              <a:latin typeface="Marianne"/>
            </a:endParaRPr>
          </a:p>
        </p:txBody>
      </p:sp>
      <p:sp>
        <p:nvSpPr>
          <p:cNvPr id="41" name="PlaceHolder 3"/>
          <p:cNvSpPr>
            <a:spLocks noGrp="1"/>
          </p:cNvSpPr>
          <p:nvPr>
            <p:ph/>
          </p:nvPr>
        </p:nvSpPr>
        <p:spPr>
          <a:xfrm>
            <a:off x="4229280" y="1665000"/>
            <a:ext cx="3616560" cy="154080"/>
          </a:xfrm>
          <a:prstGeom prst="rect">
            <a:avLst/>
          </a:prstGeom>
          <a:noFill/>
          <a:ln w="0">
            <a:noFill/>
          </a:ln>
        </p:spPr>
        <p:txBody>
          <a:bodyPr lIns="0" rIns="0" tIns="0" bIns="0" anchor="t">
            <a:normAutofit fontScale="52000"/>
          </a:bodyPr>
          <a:p>
            <a:endParaRPr b="0" lang="fr-FR" sz="1870" spc="-1" strike="noStrike">
              <a:solidFill>
                <a:srgbClr val="e0896f"/>
              </a:solidFill>
              <a:latin typeface="Marianne"/>
            </a:endParaRPr>
          </a:p>
        </p:txBody>
      </p:sp>
      <p:sp>
        <p:nvSpPr>
          <p:cNvPr id="42" name="PlaceHolder 4"/>
          <p:cNvSpPr>
            <a:spLocks noGrp="1"/>
          </p:cNvSpPr>
          <p:nvPr>
            <p:ph/>
          </p:nvPr>
        </p:nvSpPr>
        <p:spPr>
          <a:xfrm>
            <a:off x="8027280" y="1665000"/>
            <a:ext cx="3616560" cy="154080"/>
          </a:xfrm>
          <a:prstGeom prst="rect">
            <a:avLst/>
          </a:prstGeom>
          <a:noFill/>
          <a:ln w="0">
            <a:noFill/>
          </a:ln>
        </p:spPr>
        <p:txBody>
          <a:bodyPr lIns="0" rIns="0" tIns="0" bIns="0" anchor="t">
            <a:normAutofit fontScale="52000"/>
          </a:bodyPr>
          <a:p>
            <a:endParaRPr b="0" lang="fr-FR" sz="1870" spc="-1" strike="noStrike">
              <a:solidFill>
                <a:srgbClr val="e0896f"/>
              </a:solidFill>
              <a:latin typeface="Marianne"/>
            </a:endParaRPr>
          </a:p>
        </p:txBody>
      </p:sp>
      <p:sp>
        <p:nvSpPr>
          <p:cNvPr id="43" name="PlaceHolder 5"/>
          <p:cNvSpPr>
            <a:spLocks noGrp="1"/>
          </p:cNvSpPr>
          <p:nvPr>
            <p:ph/>
          </p:nvPr>
        </p:nvSpPr>
        <p:spPr>
          <a:xfrm>
            <a:off x="431640" y="1834200"/>
            <a:ext cx="3616560" cy="154080"/>
          </a:xfrm>
          <a:prstGeom prst="rect">
            <a:avLst/>
          </a:prstGeom>
          <a:noFill/>
          <a:ln w="0">
            <a:noFill/>
          </a:ln>
        </p:spPr>
        <p:txBody>
          <a:bodyPr lIns="0" rIns="0" tIns="0" bIns="0" anchor="t">
            <a:normAutofit fontScale="52000"/>
          </a:bodyPr>
          <a:p>
            <a:endParaRPr b="0" lang="fr-FR" sz="1870" spc="-1" strike="noStrike">
              <a:solidFill>
                <a:srgbClr val="e0896f"/>
              </a:solidFill>
              <a:latin typeface="Marianne"/>
            </a:endParaRPr>
          </a:p>
        </p:txBody>
      </p:sp>
      <p:sp>
        <p:nvSpPr>
          <p:cNvPr id="44" name="PlaceHolder 6"/>
          <p:cNvSpPr>
            <a:spLocks noGrp="1"/>
          </p:cNvSpPr>
          <p:nvPr>
            <p:ph/>
          </p:nvPr>
        </p:nvSpPr>
        <p:spPr>
          <a:xfrm>
            <a:off x="4229280" y="1834200"/>
            <a:ext cx="3616560" cy="154080"/>
          </a:xfrm>
          <a:prstGeom prst="rect">
            <a:avLst/>
          </a:prstGeom>
          <a:noFill/>
          <a:ln w="0">
            <a:noFill/>
          </a:ln>
        </p:spPr>
        <p:txBody>
          <a:bodyPr lIns="0" rIns="0" tIns="0" bIns="0" anchor="t">
            <a:normAutofit fontScale="52000"/>
          </a:bodyPr>
          <a:p>
            <a:endParaRPr b="0" lang="fr-FR" sz="1870" spc="-1" strike="noStrike">
              <a:solidFill>
                <a:srgbClr val="e0896f"/>
              </a:solidFill>
              <a:latin typeface="Marianne"/>
            </a:endParaRPr>
          </a:p>
        </p:txBody>
      </p:sp>
      <p:sp>
        <p:nvSpPr>
          <p:cNvPr id="45" name="PlaceHolder 7"/>
          <p:cNvSpPr>
            <a:spLocks noGrp="1"/>
          </p:cNvSpPr>
          <p:nvPr>
            <p:ph/>
          </p:nvPr>
        </p:nvSpPr>
        <p:spPr>
          <a:xfrm>
            <a:off x="8027280" y="1834200"/>
            <a:ext cx="3616560" cy="154080"/>
          </a:xfrm>
          <a:prstGeom prst="rect">
            <a:avLst/>
          </a:prstGeom>
          <a:noFill/>
          <a:ln w="0">
            <a:noFill/>
          </a:ln>
        </p:spPr>
        <p:txBody>
          <a:bodyPr lIns="0" rIns="0" tIns="0" bIns="0" anchor="t">
            <a:normAutofit fontScale="52000"/>
          </a:bodyPr>
          <a:p>
            <a:endParaRPr b="0" lang="fr-FR" sz="1870" spc="-1" strike="noStrike">
              <a:solidFill>
                <a:srgbClr val="e0896f"/>
              </a:solidFill>
              <a:latin typeface="Marianne"/>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7" name="PlaceHolder 1"/>
          <p:cNvSpPr>
            <a:spLocks noGrp="1"/>
          </p:cNvSpPr>
          <p:nvPr>
            <p:ph type="title"/>
          </p:nvPr>
        </p:nvSpPr>
        <p:spPr>
          <a:xfrm>
            <a:off x="431640" y="910440"/>
            <a:ext cx="11232720" cy="719640"/>
          </a:xfrm>
          <a:prstGeom prst="rect">
            <a:avLst/>
          </a:prstGeom>
          <a:noFill/>
          <a:ln w="0">
            <a:noFill/>
          </a:ln>
        </p:spPr>
        <p:txBody>
          <a:bodyPr lIns="0" rIns="0" tIns="0" bIns="0" anchor="ctr">
            <a:noAutofit/>
          </a:bodyPr>
          <a:p>
            <a:endParaRPr b="0" lang="fr-FR" sz="1800" spc="-1" strike="noStrike">
              <a:solidFill>
                <a:srgbClr val="000000"/>
              </a:solidFill>
              <a:latin typeface="Arial"/>
            </a:endParaRPr>
          </a:p>
        </p:txBody>
      </p:sp>
      <p:sp>
        <p:nvSpPr>
          <p:cNvPr id="58" name="PlaceHolder 2"/>
          <p:cNvSpPr>
            <a:spLocks noGrp="1"/>
          </p:cNvSpPr>
          <p:nvPr>
            <p:ph type="subTitle"/>
          </p:nvPr>
        </p:nvSpPr>
        <p:spPr>
          <a:xfrm>
            <a:off x="431640" y="1598760"/>
            <a:ext cx="11232360" cy="456120"/>
          </a:xfrm>
          <a:prstGeom prst="rect">
            <a:avLst/>
          </a:prstGeom>
          <a:noFill/>
          <a:ln w="0">
            <a:noFill/>
          </a:ln>
        </p:spPr>
        <p:txBody>
          <a:bodyPr lIns="0" rIns="0" tIns="0" bIns="0" anchor="ctr">
            <a:noAutofit/>
          </a:bodyPr>
          <a:p>
            <a:pPr algn="ctr">
              <a:buNone/>
            </a:pPr>
            <a:endParaRPr b="0" lang="fr-FR" sz="3200" spc="-1" strike="noStrike">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431640" y="910440"/>
            <a:ext cx="11232720" cy="719640"/>
          </a:xfrm>
          <a:prstGeom prst="rect">
            <a:avLst/>
          </a:prstGeom>
          <a:noFill/>
          <a:ln w="0">
            <a:noFill/>
          </a:ln>
        </p:spPr>
        <p:txBody>
          <a:bodyPr lIns="0" rIns="0" tIns="0" bIns="0" anchor="ctr">
            <a:noAutofit/>
          </a:bodyPr>
          <a:p>
            <a:endParaRPr b="0" lang="fr-FR" sz="1800" spc="-1" strike="noStrike">
              <a:solidFill>
                <a:srgbClr val="000000"/>
              </a:solidFill>
              <a:latin typeface="Arial"/>
            </a:endParaRPr>
          </a:p>
        </p:txBody>
      </p:sp>
      <p:sp>
        <p:nvSpPr>
          <p:cNvPr id="60" name="PlaceHolder 2"/>
          <p:cNvSpPr>
            <a:spLocks noGrp="1"/>
          </p:cNvSpPr>
          <p:nvPr>
            <p:ph/>
          </p:nvPr>
        </p:nvSpPr>
        <p:spPr>
          <a:xfrm>
            <a:off x="431640" y="1665000"/>
            <a:ext cx="11232360" cy="323640"/>
          </a:xfrm>
          <a:prstGeom prst="rect">
            <a:avLst/>
          </a:prstGeom>
          <a:noFill/>
          <a:ln w="0">
            <a:noFill/>
          </a:ln>
        </p:spPr>
        <p:txBody>
          <a:bodyPr lIns="0" rIns="0" tIns="0" bIns="0" anchor="t">
            <a:normAutofit/>
          </a:bodyPr>
          <a:p>
            <a:endParaRPr b="0" lang="fr-FR" sz="1870" spc="-1" strike="noStrike">
              <a:solidFill>
                <a:srgbClr val="e0896f"/>
              </a:solidFill>
              <a:latin typeface="Marianne"/>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61" name="PlaceHolder 1"/>
          <p:cNvSpPr>
            <a:spLocks noGrp="1"/>
          </p:cNvSpPr>
          <p:nvPr>
            <p:ph type="title"/>
          </p:nvPr>
        </p:nvSpPr>
        <p:spPr>
          <a:xfrm>
            <a:off x="431640" y="910440"/>
            <a:ext cx="11232720" cy="719640"/>
          </a:xfrm>
          <a:prstGeom prst="rect">
            <a:avLst/>
          </a:prstGeom>
          <a:noFill/>
          <a:ln w="0">
            <a:noFill/>
          </a:ln>
        </p:spPr>
        <p:txBody>
          <a:bodyPr lIns="0" rIns="0" tIns="0" bIns="0" anchor="ctr">
            <a:noAutofit/>
          </a:bodyPr>
          <a:p>
            <a:endParaRPr b="0" lang="fr-FR" sz="1800" spc="-1" strike="noStrike">
              <a:solidFill>
                <a:srgbClr val="000000"/>
              </a:solidFill>
              <a:latin typeface="Arial"/>
            </a:endParaRPr>
          </a:p>
        </p:txBody>
      </p:sp>
      <p:sp>
        <p:nvSpPr>
          <p:cNvPr id="62" name="PlaceHolder 2"/>
          <p:cNvSpPr>
            <a:spLocks noGrp="1"/>
          </p:cNvSpPr>
          <p:nvPr>
            <p:ph/>
          </p:nvPr>
        </p:nvSpPr>
        <p:spPr>
          <a:xfrm>
            <a:off x="431640" y="1665000"/>
            <a:ext cx="5481360" cy="323640"/>
          </a:xfrm>
          <a:prstGeom prst="rect">
            <a:avLst/>
          </a:prstGeom>
          <a:noFill/>
          <a:ln w="0">
            <a:noFill/>
          </a:ln>
        </p:spPr>
        <p:txBody>
          <a:bodyPr lIns="0" rIns="0" tIns="0" bIns="0" anchor="t">
            <a:normAutofit/>
          </a:bodyPr>
          <a:p>
            <a:endParaRPr b="0" lang="fr-FR" sz="1870" spc="-1" strike="noStrike">
              <a:solidFill>
                <a:srgbClr val="e0896f"/>
              </a:solidFill>
              <a:latin typeface="Marianne"/>
            </a:endParaRPr>
          </a:p>
        </p:txBody>
      </p:sp>
      <p:sp>
        <p:nvSpPr>
          <p:cNvPr id="63" name="PlaceHolder 3"/>
          <p:cNvSpPr>
            <a:spLocks noGrp="1"/>
          </p:cNvSpPr>
          <p:nvPr>
            <p:ph/>
          </p:nvPr>
        </p:nvSpPr>
        <p:spPr>
          <a:xfrm>
            <a:off x="6187320" y="1665000"/>
            <a:ext cx="5481360" cy="323640"/>
          </a:xfrm>
          <a:prstGeom prst="rect">
            <a:avLst/>
          </a:prstGeom>
          <a:noFill/>
          <a:ln w="0">
            <a:noFill/>
          </a:ln>
        </p:spPr>
        <p:txBody>
          <a:bodyPr lIns="0" rIns="0" tIns="0" bIns="0" anchor="t">
            <a:normAutofit/>
          </a:bodyPr>
          <a:p>
            <a:endParaRPr b="0" lang="fr-FR" sz="1870" spc="-1" strike="noStrike">
              <a:solidFill>
                <a:srgbClr val="e0896f"/>
              </a:solidFill>
              <a:latin typeface="Marianne"/>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64" name="PlaceHolder 1"/>
          <p:cNvSpPr>
            <a:spLocks noGrp="1"/>
          </p:cNvSpPr>
          <p:nvPr>
            <p:ph type="title"/>
          </p:nvPr>
        </p:nvSpPr>
        <p:spPr>
          <a:xfrm>
            <a:off x="431640" y="910440"/>
            <a:ext cx="11232720" cy="719640"/>
          </a:xfrm>
          <a:prstGeom prst="rect">
            <a:avLst/>
          </a:prstGeom>
          <a:noFill/>
          <a:ln w="0">
            <a:noFill/>
          </a:ln>
        </p:spPr>
        <p:txBody>
          <a:bodyPr lIns="0" rIns="0" tIns="0" bIns="0" anchor="ctr">
            <a:noAutofit/>
          </a:bodyPr>
          <a:p>
            <a:endParaRPr b="0" lang="fr-FR" sz="1800" spc="-1" strike="noStrike">
              <a:solidFill>
                <a:srgbClr val="000000"/>
              </a:solidFill>
              <a:latin typeface="Arial"/>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65" name="PlaceHolder 1"/>
          <p:cNvSpPr>
            <a:spLocks noGrp="1"/>
          </p:cNvSpPr>
          <p:nvPr>
            <p:ph type="subTitle"/>
          </p:nvPr>
        </p:nvSpPr>
        <p:spPr>
          <a:xfrm>
            <a:off x="431640" y="910440"/>
            <a:ext cx="11232720" cy="3337200"/>
          </a:xfrm>
          <a:prstGeom prst="rect">
            <a:avLst/>
          </a:prstGeom>
          <a:noFill/>
          <a:ln w="0">
            <a:noFill/>
          </a:ln>
        </p:spPr>
        <p:txBody>
          <a:bodyPr lIns="0" rIns="0" tIns="0" bIns="0" anchor="ctr">
            <a:noAutofit/>
          </a:bodyPr>
          <a:p>
            <a:pPr algn="ctr">
              <a:buNone/>
            </a:pPr>
            <a:endParaRPr b="0" lang="fr-FR" sz="3200" spc="-1" strike="noStrike">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66" name="PlaceHolder 1"/>
          <p:cNvSpPr>
            <a:spLocks noGrp="1"/>
          </p:cNvSpPr>
          <p:nvPr>
            <p:ph type="title"/>
          </p:nvPr>
        </p:nvSpPr>
        <p:spPr>
          <a:xfrm>
            <a:off x="431640" y="910440"/>
            <a:ext cx="11232720" cy="719640"/>
          </a:xfrm>
          <a:prstGeom prst="rect">
            <a:avLst/>
          </a:prstGeom>
          <a:noFill/>
          <a:ln w="0">
            <a:noFill/>
          </a:ln>
        </p:spPr>
        <p:txBody>
          <a:bodyPr lIns="0" rIns="0" tIns="0" bIns="0" anchor="ctr">
            <a:noAutofit/>
          </a:bodyPr>
          <a:p>
            <a:endParaRPr b="0" lang="fr-FR" sz="1800" spc="-1" strike="noStrike">
              <a:solidFill>
                <a:srgbClr val="000000"/>
              </a:solidFill>
              <a:latin typeface="Arial"/>
            </a:endParaRPr>
          </a:p>
        </p:txBody>
      </p:sp>
      <p:sp>
        <p:nvSpPr>
          <p:cNvPr id="67" name="PlaceHolder 2"/>
          <p:cNvSpPr>
            <a:spLocks noGrp="1"/>
          </p:cNvSpPr>
          <p:nvPr>
            <p:ph/>
          </p:nvPr>
        </p:nvSpPr>
        <p:spPr>
          <a:xfrm>
            <a:off x="431640" y="1665000"/>
            <a:ext cx="5481360" cy="154080"/>
          </a:xfrm>
          <a:prstGeom prst="rect">
            <a:avLst/>
          </a:prstGeom>
          <a:noFill/>
          <a:ln w="0">
            <a:noFill/>
          </a:ln>
        </p:spPr>
        <p:txBody>
          <a:bodyPr lIns="0" rIns="0" tIns="0" bIns="0" anchor="t">
            <a:normAutofit fontScale="53000"/>
          </a:bodyPr>
          <a:p>
            <a:endParaRPr b="0" lang="fr-FR" sz="1870" spc="-1" strike="noStrike">
              <a:solidFill>
                <a:srgbClr val="e0896f"/>
              </a:solidFill>
              <a:latin typeface="Marianne"/>
            </a:endParaRPr>
          </a:p>
        </p:txBody>
      </p:sp>
      <p:sp>
        <p:nvSpPr>
          <p:cNvPr id="68" name="PlaceHolder 3"/>
          <p:cNvSpPr>
            <a:spLocks noGrp="1"/>
          </p:cNvSpPr>
          <p:nvPr>
            <p:ph/>
          </p:nvPr>
        </p:nvSpPr>
        <p:spPr>
          <a:xfrm>
            <a:off x="6187320" y="1665000"/>
            <a:ext cx="5481360" cy="323640"/>
          </a:xfrm>
          <a:prstGeom prst="rect">
            <a:avLst/>
          </a:prstGeom>
          <a:noFill/>
          <a:ln w="0">
            <a:noFill/>
          </a:ln>
        </p:spPr>
        <p:txBody>
          <a:bodyPr lIns="0" rIns="0" tIns="0" bIns="0" anchor="t">
            <a:normAutofit/>
          </a:bodyPr>
          <a:p>
            <a:endParaRPr b="0" lang="fr-FR" sz="1870" spc="-1" strike="noStrike">
              <a:solidFill>
                <a:srgbClr val="e0896f"/>
              </a:solidFill>
              <a:latin typeface="Marianne"/>
            </a:endParaRPr>
          </a:p>
        </p:txBody>
      </p:sp>
      <p:sp>
        <p:nvSpPr>
          <p:cNvPr id="69" name="PlaceHolder 4"/>
          <p:cNvSpPr>
            <a:spLocks noGrp="1"/>
          </p:cNvSpPr>
          <p:nvPr>
            <p:ph/>
          </p:nvPr>
        </p:nvSpPr>
        <p:spPr>
          <a:xfrm>
            <a:off x="431640" y="1834200"/>
            <a:ext cx="5481360" cy="154080"/>
          </a:xfrm>
          <a:prstGeom prst="rect">
            <a:avLst/>
          </a:prstGeom>
          <a:noFill/>
          <a:ln w="0">
            <a:noFill/>
          </a:ln>
        </p:spPr>
        <p:txBody>
          <a:bodyPr lIns="0" rIns="0" tIns="0" bIns="0" anchor="t">
            <a:normAutofit fontScale="53000"/>
          </a:bodyPr>
          <a:p>
            <a:endParaRPr b="0" lang="fr-FR" sz="1870" spc="-1" strike="noStrike">
              <a:solidFill>
                <a:srgbClr val="e0896f"/>
              </a:solidFill>
              <a:latin typeface="Marianne"/>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70" name="PlaceHolder 1"/>
          <p:cNvSpPr>
            <a:spLocks noGrp="1"/>
          </p:cNvSpPr>
          <p:nvPr>
            <p:ph type="title"/>
          </p:nvPr>
        </p:nvSpPr>
        <p:spPr>
          <a:xfrm>
            <a:off x="431640" y="910440"/>
            <a:ext cx="11232720" cy="719640"/>
          </a:xfrm>
          <a:prstGeom prst="rect">
            <a:avLst/>
          </a:prstGeom>
          <a:noFill/>
          <a:ln w="0">
            <a:noFill/>
          </a:ln>
        </p:spPr>
        <p:txBody>
          <a:bodyPr lIns="0" rIns="0" tIns="0" bIns="0" anchor="ctr">
            <a:noAutofit/>
          </a:bodyPr>
          <a:p>
            <a:endParaRPr b="0" lang="fr-FR" sz="1800" spc="-1" strike="noStrike">
              <a:solidFill>
                <a:srgbClr val="000000"/>
              </a:solidFill>
              <a:latin typeface="Arial"/>
            </a:endParaRPr>
          </a:p>
        </p:txBody>
      </p:sp>
      <p:sp>
        <p:nvSpPr>
          <p:cNvPr id="71" name="PlaceHolder 2"/>
          <p:cNvSpPr>
            <a:spLocks noGrp="1"/>
          </p:cNvSpPr>
          <p:nvPr>
            <p:ph/>
          </p:nvPr>
        </p:nvSpPr>
        <p:spPr>
          <a:xfrm>
            <a:off x="431640" y="1665000"/>
            <a:ext cx="5481360" cy="323640"/>
          </a:xfrm>
          <a:prstGeom prst="rect">
            <a:avLst/>
          </a:prstGeom>
          <a:noFill/>
          <a:ln w="0">
            <a:noFill/>
          </a:ln>
        </p:spPr>
        <p:txBody>
          <a:bodyPr lIns="0" rIns="0" tIns="0" bIns="0" anchor="t">
            <a:normAutofit/>
          </a:bodyPr>
          <a:p>
            <a:endParaRPr b="0" lang="fr-FR" sz="1870" spc="-1" strike="noStrike">
              <a:solidFill>
                <a:srgbClr val="e0896f"/>
              </a:solidFill>
              <a:latin typeface="Marianne"/>
            </a:endParaRPr>
          </a:p>
        </p:txBody>
      </p:sp>
      <p:sp>
        <p:nvSpPr>
          <p:cNvPr id="72" name="PlaceHolder 3"/>
          <p:cNvSpPr>
            <a:spLocks noGrp="1"/>
          </p:cNvSpPr>
          <p:nvPr>
            <p:ph/>
          </p:nvPr>
        </p:nvSpPr>
        <p:spPr>
          <a:xfrm>
            <a:off x="6187320" y="1665000"/>
            <a:ext cx="5481360" cy="154080"/>
          </a:xfrm>
          <a:prstGeom prst="rect">
            <a:avLst/>
          </a:prstGeom>
          <a:noFill/>
          <a:ln w="0">
            <a:noFill/>
          </a:ln>
        </p:spPr>
        <p:txBody>
          <a:bodyPr lIns="0" rIns="0" tIns="0" bIns="0" anchor="t">
            <a:normAutofit fontScale="53000"/>
          </a:bodyPr>
          <a:p>
            <a:endParaRPr b="0" lang="fr-FR" sz="1870" spc="-1" strike="noStrike">
              <a:solidFill>
                <a:srgbClr val="e0896f"/>
              </a:solidFill>
              <a:latin typeface="Marianne"/>
            </a:endParaRPr>
          </a:p>
        </p:txBody>
      </p:sp>
      <p:sp>
        <p:nvSpPr>
          <p:cNvPr id="73" name="PlaceHolder 4"/>
          <p:cNvSpPr>
            <a:spLocks noGrp="1"/>
          </p:cNvSpPr>
          <p:nvPr>
            <p:ph/>
          </p:nvPr>
        </p:nvSpPr>
        <p:spPr>
          <a:xfrm>
            <a:off x="6187320" y="1834200"/>
            <a:ext cx="5481360" cy="154080"/>
          </a:xfrm>
          <a:prstGeom prst="rect">
            <a:avLst/>
          </a:prstGeom>
          <a:noFill/>
          <a:ln w="0">
            <a:noFill/>
          </a:ln>
        </p:spPr>
        <p:txBody>
          <a:bodyPr lIns="0" rIns="0" tIns="0" bIns="0" anchor="t">
            <a:normAutofit fontScale="53000"/>
          </a:bodyPr>
          <a:p>
            <a:endParaRPr b="0" lang="fr-FR" sz="1870" spc="-1" strike="noStrike">
              <a:solidFill>
                <a:srgbClr val="e0896f"/>
              </a:solidFill>
              <a:latin typeface="Marianne"/>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74" name="PlaceHolder 1"/>
          <p:cNvSpPr>
            <a:spLocks noGrp="1"/>
          </p:cNvSpPr>
          <p:nvPr>
            <p:ph type="title"/>
          </p:nvPr>
        </p:nvSpPr>
        <p:spPr>
          <a:xfrm>
            <a:off x="431640" y="910440"/>
            <a:ext cx="11232720" cy="719640"/>
          </a:xfrm>
          <a:prstGeom prst="rect">
            <a:avLst/>
          </a:prstGeom>
          <a:noFill/>
          <a:ln w="0">
            <a:noFill/>
          </a:ln>
        </p:spPr>
        <p:txBody>
          <a:bodyPr lIns="0" rIns="0" tIns="0" bIns="0" anchor="ctr">
            <a:noAutofit/>
          </a:bodyPr>
          <a:p>
            <a:endParaRPr b="0" lang="fr-FR" sz="1800" spc="-1" strike="noStrike">
              <a:solidFill>
                <a:srgbClr val="000000"/>
              </a:solidFill>
              <a:latin typeface="Arial"/>
            </a:endParaRPr>
          </a:p>
        </p:txBody>
      </p:sp>
      <p:sp>
        <p:nvSpPr>
          <p:cNvPr id="75" name="PlaceHolder 2"/>
          <p:cNvSpPr>
            <a:spLocks noGrp="1"/>
          </p:cNvSpPr>
          <p:nvPr>
            <p:ph/>
          </p:nvPr>
        </p:nvSpPr>
        <p:spPr>
          <a:xfrm>
            <a:off x="431640" y="1665000"/>
            <a:ext cx="5481360" cy="154080"/>
          </a:xfrm>
          <a:prstGeom prst="rect">
            <a:avLst/>
          </a:prstGeom>
          <a:noFill/>
          <a:ln w="0">
            <a:noFill/>
          </a:ln>
        </p:spPr>
        <p:txBody>
          <a:bodyPr lIns="0" rIns="0" tIns="0" bIns="0" anchor="t">
            <a:normAutofit fontScale="53000"/>
          </a:bodyPr>
          <a:p>
            <a:endParaRPr b="0" lang="fr-FR" sz="1870" spc="-1" strike="noStrike">
              <a:solidFill>
                <a:srgbClr val="e0896f"/>
              </a:solidFill>
              <a:latin typeface="Marianne"/>
            </a:endParaRPr>
          </a:p>
        </p:txBody>
      </p:sp>
      <p:sp>
        <p:nvSpPr>
          <p:cNvPr id="76" name="PlaceHolder 3"/>
          <p:cNvSpPr>
            <a:spLocks noGrp="1"/>
          </p:cNvSpPr>
          <p:nvPr>
            <p:ph/>
          </p:nvPr>
        </p:nvSpPr>
        <p:spPr>
          <a:xfrm>
            <a:off x="6187320" y="1665000"/>
            <a:ext cx="5481360" cy="154080"/>
          </a:xfrm>
          <a:prstGeom prst="rect">
            <a:avLst/>
          </a:prstGeom>
          <a:noFill/>
          <a:ln w="0">
            <a:noFill/>
          </a:ln>
        </p:spPr>
        <p:txBody>
          <a:bodyPr lIns="0" rIns="0" tIns="0" bIns="0" anchor="t">
            <a:normAutofit fontScale="53000"/>
          </a:bodyPr>
          <a:p>
            <a:endParaRPr b="0" lang="fr-FR" sz="1870" spc="-1" strike="noStrike">
              <a:solidFill>
                <a:srgbClr val="e0896f"/>
              </a:solidFill>
              <a:latin typeface="Marianne"/>
            </a:endParaRPr>
          </a:p>
        </p:txBody>
      </p:sp>
      <p:sp>
        <p:nvSpPr>
          <p:cNvPr id="77" name="PlaceHolder 4"/>
          <p:cNvSpPr>
            <a:spLocks noGrp="1"/>
          </p:cNvSpPr>
          <p:nvPr>
            <p:ph/>
          </p:nvPr>
        </p:nvSpPr>
        <p:spPr>
          <a:xfrm>
            <a:off x="431640" y="1834200"/>
            <a:ext cx="11232360" cy="154080"/>
          </a:xfrm>
          <a:prstGeom prst="rect">
            <a:avLst/>
          </a:prstGeom>
          <a:noFill/>
          <a:ln w="0">
            <a:noFill/>
          </a:ln>
        </p:spPr>
        <p:txBody>
          <a:bodyPr lIns="0" rIns="0" tIns="0" bIns="0" anchor="t">
            <a:normAutofit fontScale="53000"/>
          </a:bodyPr>
          <a:p>
            <a:endParaRPr b="0" lang="fr-FR" sz="1870" spc="-1" strike="noStrike">
              <a:solidFill>
                <a:srgbClr val="e0896f"/>
              </a:solidFill>
              <a:latin typeface="Marianne"/>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78" name="PlaceHolder 1"/>
          <p:cNvSpPr>
            <a:spLocks noGrp="1"/>
          </p:cNvSpPr>
          <p:nvPr>
            <p:ph type="title"/>
          </p:nvPr>
        </p:nvSpPr>
        <p:spPr>
          <a:xfrm>
            <a:off x="431640" y="910440"/>
            <a:ext cx="11232720" cy="719640"/>
          </a:xfrm>
          <a:prstGeom prst="rect">
            <a:avLst/>
          </a:prstGeom>
          <a:noFill/>
          <a:ln w="0">
            <a:noFill/>
          </a:ln>
        </p:spPr>
        <p:txBody>
          <a:bodyPr lIns="0" rIns="0" tIns="0" bIns="0" anchor="ctr">
            <a:noAutofit/>
          </a:bodyPr>
          <a:p>
            <a:endParaRPr b="0" lang="fr-FR" sz="1800" spc="-1" strike="noStrike">
              <a:solidFill>
                <a:srgbClr val="000000"/>
              </a:solidFill>
              <a:latin typeface="Arial"/>
            </a:endParaRPr>
          </a:p>
        </p:txBody>
      </p:sp>
      <p:sp>
        <p:nvSpPr>
          <p:cNvPr id="79" name="PlaceHolder 2"/>
          <p:cNvSpPr>
            <a:spLocks noGrp="1"/>
          </p:cNvSpPr>
          <p:nvPr>
            <p:ph/>
          </p:nvPr>
        </p:nvSpPr>
        <p:spPr>
          <a:xfrm>
            <a:off x="431640" y="1665000"/>
            <a:ext cx="11232360" cy="154080"/>
          </a:xfrm>
          <a:prstGeom prst="rect">
            <a:avLst/>
          </a:prstGeom>
          <a:noFill/>
          <a:ln w="0">
            <a:noFill/>
          </a:ln>
        </p:spPr>
        <p:txBody>
          <a:bodyPr lIns="0" rIns="0" tIns="0" bIns="0" anchor="t">
            <a:normAutofit fontScale="53000"/>
          </a:bodyPr>
          <a:p>
            <a:endParaRPr b="0" lang="fr-FR" sz="1870" spc="-1" strike="noStrike">
              <a:solidFill>
                <a:srgbClr val="e0896f"/>
              </a:solidFill>
              <a:latin typeface="Marianne"/>
            </a:endParaRPr>
          </a:p>
        </p:txBody>
      </p:sp>
      <p:sp>
        <p:nvSpPr>
          <p:cNvPr id="80" name="PlaceHolder 3"/>
          <p:cNvSpPr>
            <a:spLocks noGrp="1"/>
          </p:cNvSpPr>
          <p:nvPr>
            <p:ph/>
          </p:nvPr>
        </p:nvSpPr>
        <p:spPr>
          <a:xfrm>
            <a:off x="431640" y="1834200"/>
            <a:ext cx="11232360" cy="154080"/>
          </a:xfrm>
          <a:prstGeom prst="rect">
            <a:avLst/>
          </a:prstGeom>
          <a:noFill/>
          <a:ln w="0">
            <a:noFill/>
          </a:ln>
        </p:spPr>
        <p:txBody>
          <a:bodyPr lIns="0" rIns="0" tIns="0" bIns="0" anchor="t">
            <a:normAutofit fontScale="53000"/>
          </a:bodyPr>
          <a:p>
            <a:endParaRPr b="0" lang="fr-FR" sz="1870" spc="-1" strike="noStrike">
              <a:solidFill>
                <a:srgbClr val="e0896f"/>
              </a:solidFill>
              <a:latin typeface="Marianne"/>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81" name="PlaceHolder 1"/>
          <p:cNvSpPr>
            <a:spLocks noGrp="1"/>
          </p:cNvSpPr>
          <p:nvPr>
            <p:ph type="title"/>
          </p:nvPr>
        </p:nvSpPr>
        <p:spPr>
          <a:xfrm>
            <a:off x="431640" y="910440"/>
            <a:ext cx="11232720" cy="719640"/>
          </a:xfrm>
          <a:prstGeom prst="rect">
            <a:avLst/>
          </a:prstGeom>
          <a:noFill/>
          <a:ln w="0">
            <a:noFill/>
          </a:ln>
        </p:spPr>
        <p:txBody>
          <a:bodyPr lIns="0" rIns="0" tIns="0" bIns="0" anchor="ctr">
            <a:noAutofit/>
          </a:bodyPr>
          <a:p>
            <a:endParaRPr b="0" lang="fr-FR" sz="1800" spc="-1" strike="noStrike">
              <a:solidFill>
                <a:srgbClr val="000000"/>
              </a:solidFill>
              <a:latin typeface="Arial"/>
            </a:endParaRPr>
          </a:p>
        </p:txBody>
      </p:sp>
      <p:sp>
        <p:nvSpPr>
          <p:cNvPr id="82" name="PlaceHolder 2"/>
          <p:cNvSpPr>
            <a:spLocks noGrp="1"/>
          </p:cNvSpPr>
          <p:nvPr>
            <p:ph/>
          </p:nvPr>
        </p:nvSpPr>
        <p:spPr>
          <a:xfrm>
            <a:off x="431640" y="1665000"/>
            <a:ext cx="5481360" cy="154080"/>
          </a:xfrm>
          <a:prstGeom prst="rect">
            <a:avLst/>
          </a:prstGeom>
          <a:noFill/>
          <a:ln w="0">
            <a:noFill/>
          </a:ln>
        </p:spPr>
        <p:txBody>
          <a:bodyPr lIns="0" rIns="0" tIns="0" bIns="0" anchor="t">
            <a:normAutofit fontScale="53000"/>
          </a:bodyPr>
          <a:p>
            <a:endParaRPr b="0" lang="fr-FR" sz="1870" spc="-1" strike="noStrike">
              <a:solidFill>
                <a:srgbClr val="e0896f"/>
              </a:solidFill>
              <a:latin typeface="Marianne"/>
            </a:endParaRPr>
          </a:p>
        </p:txBody>
      </p:sp>
      <p:sp>
        <p:nvSpPr>
          <p:cNvPr id="83" name="PlaceHolder 3"/>
          <p:cNvSpPr>
            <a:spLocks noGrp="1"/>
          </p:cNvSpPr>
          <p:nvPr>
            <p:ph/>
          </p:nvPr>
        </p:nvSpPr>
        <p:spPr>
          <a:xfrm>
            <a:off x="6187320" y="1665000"/>
            <a:ext cx="5481360" cy="154080"/>
          </a:xfrm>
          <a:prstGeom prst="rect">
            <a:avLst/>
          </a:prstGeom>
          <a:noFill/>
          <a:ln w="0">
            <a:noFill/>
          </a:ln>
        </p:spPr>
        <p:txBody>
          <a:bodyPr lIns="0" rIns="0" tIns="0" bIns="0" anchor="t">
            <a:normAutofit fontScale="53000"/>
          </a:bodyPr>
          <a:p>
            <a:endParaRPr b="0" lang="fr-FR" sz="1870" spc="-1" strike="noStrike">
              <a:solidFill>
                <a:srgbClr val="e0896f"/>
              </a:solidFill>
              <a:latin typeface="Marianne"/>
            </a:endParaRPr>
          </a:p>
        </p:txBody>
      </p:sp>
      <p:sp>
        <p:nvSpPr>
          <p:cNvPr id="84" name="PlaceHolder 4"/>
          <p:cNvSpPr>
            <a:spLocks noGrp="1"/>
          </p:cNvSpPr>
          <p:nvPr>
            <p:ph/>
          </p:nvPr>
        </p:nvSpPr>
        <p:spPr>
          <a:xfrm>
            <a:off x="431640" y="1834200"/>
            <a:ext cx="5481360" cy="154080"/>
          </a:xfrm>
          <a:prstGeom prst="rect">
            <a:avLst/>
          </a:prstGeom>
          <a:noFill/>
          <a:ln w="0">
            <a:noFill/>
          </a:ln>
        </p:spPr>
        <p:txBody>
          <a:bodyPr lIns="0" rIns="0" tIns="0" bIns="0" anchor="t">
            <a:normAutofit fontScale="53000"/>
          </a:bodyPr>
          <a:p>
            <a:endParaRPr b="0" lang="fr-FR" sz="1870" spc="-1" strike="noStrike">
              <a:solidFill>
                <a:srgbClr val="e0896f"/>
              </a:solidFill>
              <a:latin typeface="Marianne"/>
            </a:endParaRPr>
          </a:p>
        </p:txBody>
      </p:sp>
      <p:sp>
        <p:nvSpPr>
          <p:cNvPr id="85" name="PlaceHolder 5"/>
          <p:cNvSpPr>
            <a:spLocks noGrp="1"/>
          </p:cNvSpPr>
          <p:nvPr>
            <p:ph/>
          </p:nvPr>
        </p:nvSpPr>
        <p:spPr>
          <a:xfrm>
            <a:off x="6187320" y="1834200"/>
            <a:ext cx="5481360" cy="154080"/>
          </a:xfrm>
          <a:prstGeom prst="rect">
            <a:avLst/>
          </a:prstGeom>
          <a:noFill/>
          <a:ln w="0">
            <a:noFill/>
          </a:ln>
        </p:spPr>
        <p:txBody>
          <a:bodyPr lIns="0" rIns="0" tIns="0" bIns="0" anchor="t">
            <a:normAutofit fontScale="53000"/>
          </a:bodyPr>
          <a:p>
            <a:endParaRPr b="0" lang="fr-FR" sz="1870" spc="-1" strike="noStrike">
              <a:solidFill>
                <a:srgbClr val="e0896f"/>
              </a:solidFill>
              <a:latin typeface="Marianne"/>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86" name="PlaceHolder 1"/>
          <p:cNvSpPr>
            <a:spLocks noGrp="1"/>
          </p:cNvSpPr>
          <p:nvPr>
            <p:ph type="title"/>
          </p:nvPr>
        </p:nvSpPr>
        <p:spPr>
          <a:xfrm>
            <a:off x="431640" y="910440"/>
            <a:ext cx="11232720" cy="719640"/>
          </a:xfrm>
          <a:prstGeom prst="rect">
            <a:avLst/>
          </a:prstGeom>
          <a:noFill/>
          <a:ln w="0">
            <a:noFill/>
          </a:ln>
        </p:spPr>
        <p:txBody>
          <a:bodyPr lIns="0" rIns="0" tIns="0" bIns="0" anchor="ctr">
            <a:noAutofit/>
          </a:bodyPr>
          <a:p>
            <a:endParaRPr b="0" lang="fr-FR" sz="1800" spc="-1" strike="noStrike">
              <a:solidFill>
                <a:srgbClr val="000000"/>
              </a:solidFill>
              <a:latin typeface="Arial"/>
            </a:endParaRPr>
          </a:p>
        </p:txBody>
      </p:sp>
      <p:sp>
        <p:nvSpPr>
          <p:cNvPr id="87" name="PlaceHolder 2"/>
          <p:cNvSpPr>
            <a:spLocks noGrp="1"/>
          </p:cNvSpPr>
          <p:nvPr>
            <p:ph/>
          </p:nvPr>
        </p:nvSpPr>
        <p:spPr>
          <a:xfrm>
            <a:off x="431640" y="1665000"/>
            <a:ext cx="3616560" cy="154080"/>
          </a:xfrm>
          <a:prstGeom prst="rect">
            <a:avLst/>
          </a:prstGeom>
          <a:noFill/>
          <a:ln w="0">
            <a:noFill/>
          </a:ln>
        </p:spPr>
        <p:txBody>
          <a:bodyPr lIns="0" rIns="0" tIns="0" bIns="0" anchor="t">
            <a:normAutofit fontScale="52000"/>
          </a:bodyPr>
          <a:p>
            <a:endParaRPr b="0" lang="fr-FR" sz="1870" spc="-1" strike="noStrike">
              <a:solidFill>
                <a:srgbClr val="e0896f"/>
              </a:solidFill>
              <a:latin typeface="Marianne"/>
            </a:endParaRPr>
          </a:p>
        </p:txBody>
      </p:sp>
      <p:sp>
        <p:nvSpPr>
          <p:cNvPr id="88" name="PlaceHolder 3"/>
          <p:cNvSpPr>
            <a:spLocks noGrp="1"/>
          </p:cNvSpPr>
          <p:nvPr>
            <p:ph/>
          </p:nvPr>
        </p:nvSpPr>
        <p:spPr>
          <a:xfrm>
            <a:off x="4229280" y="1665000"/>
            <a:ext cx="3616560" cy="154080"/>
          </a:xfrm>
          <a:prstGeom prst="rect">
            <a:avLst/>
          </a:prstGeom>
          <a:noFill/>
          <a:ln w="0">
            <a:noFill/>
          </a:ln>
        </p:spPr>
        <p:txBody>
          <a:bodyPr lIns="0" rIns="0" tIns="0" bIns="0" anchor="t">
            <a:normAutofit fontScale="52000"/>
          </a:bodyPr>
          <a:p>
            <a:endParaRPr b="0" lang="fr-FR" sz="1870" spc="-1" strike="noStrike">
              <a:solidFill>
                <a:srgbClr val="e0896f"/>
              </a:solidFill>
              <a:latin typeface="Marianne"/>
            </a:endParaRPr>
          </a:p>
        </p:txBody>
      </p:sp>
      <p:sp>
        <p:nvSpPr>
          <p:cNvPr id="89" name="PlaceHolder 4"/>
          <p:cNvSpPr>
            <a:spLocks noGrp="1"/>
          </p:cNvSpPr>
          <p:nvPr>
            <p:ph/>
          </p:nvPr>
        </p:nvSpPr>
        <p:spPr>
          <a:xfrm>
            <a:off x="8027280" y="1665000"/>
            <a:ext cx="3616560" cy="154080"/>
          </a:xfrm>
          <a:prstGeom prst="rect">
            <a:avLst/>
          </a:prstGeom>
          <a:noFill/>
          <a:ln w="0">
            <a:noFill/>
          </a:ln>
        </p:spPr>
        <p:txBody>
          <a:bodyPr lIns="0" rIns="0" tIns="0" bIns="0" anchor="t">
            <a:normAutofit fontScale="52000"/>
          </a:bodyPr>
          <a:p>
            <a:endParaRPr b="0" lang="fr-FR" sz="1870" spc="-1" strike="noStrike">
              <a:solidFill>
                <a:srgbClr val="e0896f"/>
              </a:solidFill>
              <a:latin typeface="Marianne"/>
            </a:endParaRPr>
          </a:p>
        </p:txBody>
      </p:sp>
      <p:sp>
        <p:nvSpPr>
          <p:cNvPr id="90" name="PlaceHolder 5"/>
          <p:cNvSpPr>
            <a:spLocks noGrp="1"/>
          </p:cNvSpPr>
          <p:nvPr>
            <p:ph/>
          </p:nvPr>
        </p:nvSpPr>
        <p:spPr>
          <a:xfrm>
            <a:off x="431640" y="1834200"/>
            <a:ext cx="3616560" cy="154080"/>
          </a:xfrm>
          <a:prstGeom prst="rect">
            <a:avLst/>
          </a:prstGeom>
          <a:noFill/>
          <a:ln w="0">
            <a:noFill/>
          </a:ln>
        </p:spPr>
        <p:txBody>
          <a:bodyPr lIns="0" rIns="0" tIns="0" bIns="0" anchor="t">
            <a:normAutofit fontScale="52000"/>
          </a:bodyPr>
          <a:p>
            <a:endParaRPr b="0" lang="fr-FR" sz="1870" spc="-1" strike="noStrike">
              <a:solidFill>
                <a:srgbClr val="e0896f"/>
              </a:solidFill>
              <a:latin typeface="Marianne"/>
            </a:endParaRPr>
          </a:p>
        </p:txBody>
      </p:sp>
      <p:sp>
        <p:nvSpPr>
          <p:cNvPr id="91" name="PlaceHolder 6"/>
          <p:cNvSpPr>
            <a:spLocks noGrp="1"/>
          </p:cNvSpPr>
          <p:nvPr>
            <p:ph/>
          </p:nvPr>
        </p:nvSpPr>
        <p:spPr>
          <a:xfrm>
            <a:off x="4229280" y="1834200"/>
            <a:ext cx="3616560" cy="154080"/>
          </a:xfrm>
          <a:prstGeom prst="rect">
            <a:avLst/>
          </a:prstGeom>
          <a:noFill/>
          <a:ln w="0">
            <a:noFill/>
          </a:ln>
        </p:spPr>
        <p:txBody>
          <a:bodyPr lIns="0" rIns="0" tIns="0" bIns="0" anchor="t">
            <a:normAutofit fontScale="52000"/>
          </a:bodyPr>
          <a:p>
            <a:endParaRPr b="0" lang="fr-FR" sz="1870" spc="-1" strike="noStrike">
              <a:solidFill>
                <a:srgbClr val="e0896f"/>
              </a:solidFill>
              <a:latin typeface="Marianne"/>
            </a:endParaRPr>
          </a:p>
        </p:txBody>
      </p:sp>
      <p:sp>
        <p:nvSpPr>
          <p:cNvPr id="92" name="PlaceHolder 7"/>
          <p:cNvSpPr>
            <a:spLocks noGrp="1"/>
          </p:cNvSpPr>
          <p:nvPr>
            <p:ph/>
          </p:nvPr>
        </p:nvSpPr>
        <p:spPr>
          <a:xfrm>
            <a:off x="8027280" y="1834200"/>
            <a:ext cx="3616560" cy="154080"/>
          </a:xfrm>
          <a:prstGeom prst="rect">
            <a:avLst/>
          </a:prstGeom>
          <a:noFill/>
          <a:ln w="0">
            <a:noFill/>
          </a:ln>
        </p:spPr>
        <p:txBody>
          <a:bodyPr lIns="0" rIns="0" tIns="0" bIns="0" anchor="t">
            <a:normAutofit fontScale="52000"/>
          </a:bodyPr>
          <a:p>
            <a:endParaRPr b="0" lang="fr-FR" sz="1870" spc="-1" strike="noStrike">
              <a:solidFill>
                <a:srgbClr val="e0896f"/>
              </a:solidFill>
              <a:latin typeface="Marianne"/>
            </a:endParaRP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04" name="PlaceHolder 1"/>
          <p:cNvSpPr>
            <a:spLocks noGrp="1"/>
          </p:cNvSpPr>
          <p:nvPr>
            <p:ph type="title"/>
          </p:nvPr>
        </p:nvSpPr>
        <p:spPr>
          <a:xfrm>
            <a:off x="431640" y="910440"/>
            <a:ext cx="11232720" cy="719640"/>
          </a:xfrm>
          <a:prstGeom prst="rect">
            <a:avLst/>
          </a:prstGeom>
          <a:noFill/>
          <a:ln w="0">
            <a:noFill/>
          </a:ln>
        </p:spPr>
        <p:txBody>
          <a:bodyPr lIns="0" rIns="0" tIns="0" bIns="0" anchor="ctr">
            <a:noAutofit/>
          </a:bodyPr>
          <a:p>
            <a:endParaRPr b="0" lang="fr-FR" sz="1800" spc="-1" strike="noStrike">
              <a:solidFill>
                <a:srgbClr val="000000"/>
              </a:solidFill>
              <a:latin typeface="Arial"/>
            </a:endParaRPr>
          </a:p>
        </p:txBody>
      </p:sp>
      <p:sp>
        <p:nvSpPr>
          <p:cNvPr id="105" name="PlaceHolder 2"/>
          <p:cNvSpPr>
            <a:spLocks noGrp="1"/>
          </p:cNvSpPr>
          <p:nvPr>
            <p:ph type="subTitle"/>
          </p:nvPr>
        </p:nvSpPr>
        <p:spPr>
          <a:xfrm>
            <a:off x="431640" y="1598760"/>
            <a:ext cx="11232360" cy="456120"/>
          </a:xfrm>
          <a:prstGeom prst="rect">
            <a:avLst/>
          </a:prstGeom>
          <a:noFill/>
          <a:ln w="0">
            <a:noFill/>
          </a:ln>
        </p:spPr>
        <p:txBody>
          <a:bodyPr lIns="0" rIns="0" tIns="0" bIns="0" anchor="ctr">
            <a:noAutofit/>
          </a:bodyPr>
          <a:p>
            <a:pPr algn="ctr">
              <a:buNone/>
            </a:pPr>
            <a:endParaRPr b="0" lang="fr-FR" sz="3200" spc="-1" strike="noStrike">
              <a:latin typeface="Arial"/>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06" name="PlaceHolder 1"/>
          <p:cNvSpPr>
            <a:spLocks noGrp="1"/>
          </p:cNvSpPr>
          <p:nvPr>
            <p:ph type="title"/>
          </p:nvPr>
        </p:nvSpPr>
        <p:spPr>
          <a:xfrm>
            <a:off x="431640" y="910440"/>
            <a:ext cx="11232720" cy="719640"/>
          </a:xfrm>
          <a:prstGeom prst="rect">
            <a:avLst/>
          </a:prstGeom>
          <a:noFill/>
          <a:ln w="0">
            <a:noFill/>
          </a:ln>
        </p:spPr>
        <p:txBody>
          <a:bodyPr lIns="0" rIns="0" tIns="0" bIns="0" anchor="ctr">
            <a:noAutofit/>
          </a:bodyPr>
          <a:p>
            <a:endParaRPr b="0" lang="fr-FR" sz="1800" spc="-1" strike="noStrike">
              <a:solidFill>
                <a:srgbClr val="000000"/>
              </a:solidFill>
              <a:latin typeface="Arial"/>
            </a:endParaRPr>
          </a:p>
        </p:txBody>
      </p:sp>
      <p:sp>
        <p:nvSpPr>
          <p:cNvPr id="107" name="PlaceHolder 2"/>
          <p:cNvSpPr>
            <a:spLocks noGrp="1"/>
          </p:cNvSpPr>
          <p:nvPr>
            <p:ph/>
          </p:nvPr>
        </p:nvSpPr>
        <p:spPr>
          <a:xfrm>
            <a:off x="431640" y="1665000"/>
            <a:ext cx="11232360" cy="323640"/>
          </a:xfrm>
          <a:prstGeom prst="rect">
            <a:avLst/>
          </a:prstGeom>
          <a:noFill/>
          <a:ln w="0">
            <a:noFill/>
          </a:ln>
        </p:spPr>
        <p:txBody>
          <a:bodyPr lIns="0" rIns="0" tIns="0" bIns="0" anchor="t">
            <a:normAutofit/>
          </a:bodyPr>
          <a:p>
            <a:endParaRPr b="0" lang="fr-FR" sz="1870" spc="-1" strike="noStrike">
              <a:solidFill>
                <a:srgbClr val="e0896f"/>
              </a:solidFill>
              <a:latin typeface="Marianne"/>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08" name="PlaceHolder 1"/>
          <p:cNvSpPr>
            <a:spLocks noGrp="1"/>
          </p:cNvSpPr>
          <p:nvPr>
            <p:ph type="title"/>
          </p:nvPr>
        </p:nvSpPr>
        <p:spPr>
          <a:xfrm>
            <a:off x="431640" y="910440"/>
            <a:ext cx="11232720" cy="719640"/>
          </a:xfrm>
          <a:prstGeom prst="rect">
            <a:avLst/>
          </a:prstGeom>
          <a:noFill/>
          <a:ln w="0">
            <a:noFill/>
          </a:ln>
        </p:spPr>
        <p:txBody>
          <a:bodyPr lIns="0" rIns="0" tIns="0" bIns="0" anchor="ctr">
            <a:noAutofit/>
          </a:bodyPr>
          <a:p>
            <a:endParaRPr b="0" lang="fr-FR" sz="1800" spc="-1" strike="noStrike">
              <a:solidFill>
                <a:srgbClr val="000000"/>
              </a:solidFill>
              <a:latin typeface="Arial"/>
            </a:endParaRPr>
          </a:p>
        </p:txBody>
      </p:sp>
      <p:sp>
        <p:nvSpPr>
          <p:cNvPr id="109" name="PlaceHolder 2"/>
          <p:cNvSpPr>
            <a:spLocks noGrp="1"/>
          </p:cNvSpPr>
          <p:nvPr>
            <p:ph/>
          </p:nvPr>
        </p:nvSpPr>
        <p:spPr>
          <a:xfrm>
            <a:off x="431640" y="1665000"/>
            <a:ext cx="5481360" cy="323640"/>
          </a:xfrm>
          <a:prstGeom prst="rect">
            <a:avLst/>
          </a:prstGeom>
          <a:noFill/>
          <a:ln w="0">
            <a:noFill/>
          </a:ln>
        </p:spPr>
        <p:txBody>
          <a:bodyPr lIns="0" rIns="0" tIns="0" bIns="0" anchor="t">
            <a:normAutofit/>
          </a:bodyPr>
          <a:p>
            <a:endParaRPr b="0" lang="fr-FR" sz="1870" spc="-1" strike="noStrike">
              <a:solidFill>
                <a:srgbClr val="e0896f"/>
              </a:solidFill>
              <a:latin typeface="Marianne"/>
            </a:endParaRPr>
          </a:p>
        </p:txBody>
      </p:sp>
      <p:sp>
        <p:nvSpPr>
          <p:cNvPr id="110" name="PlaceHolder 3"/>
          <p:cNvSpPr>
            <a:spLocks noGrp="1"/>
          </p:cNvSpPr>
          <p:nvPr>
            <p:ph/>
          </p:nvPr>
        </p:nvSpPr>
        <p:spPr>
          <a:xfrm>
            <a:off x="6187320" y="1665000"/>
            <a:ext cx="5481360" cy="323640"/>
          </a:xfrm>
          <a:prstGeom prst="rect">
            <a:avLst/>
          </a:prstGeom>
          <a:noFill/>
          <a:ln w="0">
            <a:noFill/>
          </a:ln>
        </p:spPr>
        <p:txBody>
          <a:bodyPr lIns="0" rIns="0" tIns="0" bIns="0" anchor="t">
            <a:normAutofit/>
          </a:bodyPr>
          <a:p>
            <a:endParaRPr b="0" lang="fr-FR" sz="1870" spc="-1" strike="noStrike">
              <a:solidFill>
                <a:srgbClr val="e0896f"/>
              </a:solidFill>
              <a:latin typeface="Marianne"/>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11" name="PlaceHolder 1"/>
          <p:cNvSpPr>
            <a:spLocks noGrp="1"/>
          </p:cNvSpPr>
          <p:nvPr>
            <p:ph type="title"/>
          </p:nvPr>
        </p:nvSpPr>
        <p:spPr>
          <a:xfrm>
            <a:off x="431640" y="910440"/>
            <a:ext cx="11232720" cy="719640"/>
          </a:xfrm>
          <a:prstGeom prst="rect">
            <a:avLst/>
          </a:prstGeom>
          <a:noFill/>
          <a:ln w="0">
            <a:noFill/>
          </a:ln>
        </p:spPr>
        <p:txBody>
          <a:bodyPr lIns="0" rIns="0" tIns="0" bIns="0" anchor="ctr">
            <a:noAutofit/>
          </a:bodyPr>
          <a:p>
            <a:endParaRPr b="0" lang="fr-FR" sz="1800" spc="-1" strike="noStrike">
              <a:solidFill>
                <a:srgbClr val="000000"/>
              </a:solidFill>
              <a:latin typeface="Arial"/>
            </a:endParaRP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12" name="PlaceHolder 1"/>
          <p:cNvSpPr>
            <a:spLocks noGrp="1"/>
          </p:cNvSpPr>
          <p:nvPr>
            <p:ph type="subTitle"/>
          </p:nvPr>
        </p:nvSpPr>
        <p:spPr>
          <a:xfrm>
            <a:off x="431640" y="910440"/>
            <a:ext cx="11232720" cy="3337200"/>
          </a:xfrm>
          <a:prstGeom prst="rect">
            <a:avLst/>
          </a:prstGeom>
          <a:noFill/>
          <a:ln w="0">
            <a:noFill/>
          </a:ln>
        </p:spPr>
        <p:txBody>
          <a:bodyPr lIns="0" rIns="0" tIns="0" bIns="0" anchor="ctr">
            <a:noAutofit/>
          </a:bodyPr>
          <a:p>
            <a:pPr algn="ctr">
              <a:buNone/>
            </a:pPr>
            <a:endParaRPr b="0" lang="fr-FR" sz="3200" spc="-1" strike="noStrike">
              <a:latin typeface="Arial"/>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13" name="PlaceHolder 1"/>
          <p:cNvSpPr>
            <a:spLocks noGrp="1"/>
          </p:cNvSpPr>
          <p:nvPr>
            <p:ph type="title"/>
          </p:nvPr>
        </p:nvSpPr>
        <p:spPr>
          <a:xfrm>
            <a:off x="431640" y="910440"/>
            <a:ext cx="11232720" cy="719640"/>
          </a:xfrm>
          <a:prstGeom prst="rect">
            <a:avLst/>
          </a:prstGeom>
          <a:noFill/>
          <a:ln w="0">
            <a:noFill/>
          </a:ln>
        </p:spPr>
        <p:txBody>
          <a:bodyPr lIns="0" rIns="0" tIns="0" bIns="0" anchor="ctr">
            <a:noAutofit/>
          </a:bodyPr>
          <a:p>
            <a:endParaRPr b="0" lang="fr-FR" sz="1800" spc="-1" strike="noStrike">
              <a:solidFill>
                <a:srgbClr val="000000"/>
              </a:solidFill>
              <a:latin typeface="Arial"/>
            </a:endParaRPr>
          </a:p>
        </p:txBody>
      </p:sp>
      <p:sp>
        <p:nvSpPr>
          <p:cNvPr id="114" name="PlaceHolder 2"/>
          <p:cNvSpPr>
            <a:spLocks noGrp="1"/>
          </p:cNvSpPr>
          <p:nvPr>
            <p:ph/>
          </p:nvPr>
        </p:nvSpPr>
        <p:spPr>
          <a:xfrm>
            <a:off x="431640" y="1665000"/>
            <a:ext cx="5481360" cy="154080"/>
          </a:xfrm>
          <a:prstGeom prst="rect">
            <a:avLst/>
          </a:prstGeom>
          <a:noFill/>
          <a:ln w="0">
            <a:noFill/>
          </a:ln>
        </p:spPr>
        <p:txBody>
          <a:bodyPr lIns="0" rIns="0" tIns="0" bIns="0" anchor="t">
            <a:normAutofit fontScale="53000"/>
          </a:bodyPr>
          <a:p>
            <a:endParaRPr b="0" lang="fr-FR" sz="1870" spc="-1" strike="noStrike">
              <a:solidFill>
                <a:srgbClr val="e0896f"/>
              </a:solidFill>
              <a:latin typeface="Marianne"/>
            </a:endParaRPr>
          </a:p>
        </p:txBody>
      </p:sp>
      <p:sp>
        <p:nvSpPr>
          <p:cNvPr id="115" name="PlaceHolder 3"/>
          <p:cNvSpPr>
            <a:spLocks noGrp="1"/>
          </p:cNvSpPr>
          <p:nvPr>
            <p:ph/>
          </p:nvPr>
        </p:nvSpPr>
        <p:spPr>
          <a:xfrm>
            <a:off x="6187320" y="1665000"/>
            <a:ext cx="5481360" cy="323640"/>
          </a:xfrm>
          <a:prstGeom prst="rect">
            <a:avLst/>
          </a:prstGeom>
          <a:noFill/>
          <a:ln w="0">
            <a:noFill/>
          </a:ln>
        </p:spPr>
        <p:txBody>
          <a:bodyPr lIns="0" rIns="0" tIns="0" bIns="0" anchor="t">
            <a:normAutofit/>
          </a:bodyPr>
          <a:p>
            <a:endParaRPr b="0" lang="fr-FR" sz="1870" spc="-1" strike="noStrike">
              <a:solidFill>
                <a:srgbClr val="e0896f"/>
              </a:solidFill>
              <a:latin typeface="Marianne"/>
            </a:endParaRPr>
          </a:p>
        </p:txBody>
      </p:sp>
      <p:sp>
        <p:nvSpPr>
          <p:cNvPr id="116" name="PlaceHolder 4"/>
          <p:cNvSpPr>
            <a:spLocks noGrp="1"/>
          </p:cNvSpPr>
          <p:nvPr>
            <p:ph/>
          </p:nvPr>
        </p:nvSpPr>
        <p:spPr>
          <a:xfrm>
            <a:off x="431640" y="1834200"/>
            <a:ext cx="5481360" cy="154080"/>
          </a:xfrm>
          <a:prstGeom prst="rect">
            <a:avLst/>
          </a:prstGeom>
          <a:noFill/>
          <a:ln w="0">
            <a:noFill/>
          </a:ln>
        </p:spPr>
        <p:txBody>
          <a:bodyPr lIns="0" rIns="0" tIns="0" bIns="0" anchor="t">
            <a:normAutofit fontScale="53000"/>
          </a:bodyPr>
          <a:p>
            <a:endParaRPr b="0" lang="fr-FR" sz="1870" spc="-1" strike="noStrike">
              <a:solidFill>
                <a:srgbClr val="e0896f"/>
              </a:solidFill>
              <a:latin typeface="Marianne"/>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17" name="PlaceHolder 1"/>
          <p:cNvSpPr>
            <a:spLocks noGrp="1"/>
          </p:cNvSpPr>
          <p:nvPr>
            <p:ph type="title"/>
          </p:nvPr>
        </p:nvSpPr>
        <p:spPr>
          <a:xfrm>
            <a:off x="431640" y="910440"/>
            <a:ext cx="11232720" cy="719640"/>
          </a:xfrm>
          <a:prstGeom prst="rect">
            <a:avLst/>
          </a:prstGeom>
          <a:noFill/>
          <a:ln w="0">
            <a:noFill/>
          </a:ln>
        </p:spPr>
        <p:txBody>
          <a:bodyPr lIns="0" rIns="0" tIns="0" bIns="0" anchor="ctr">
            <a:noAutofit/>
          </a:bodyPr>
          <a:p>
            <a:endParaRPr b="0" lang="fr-FR" sz="1800" spc="-1" strike="noStrike">
              <a:solidFill>
                <a:srgbClr val="000000"/>
              </a:solidFill>
              <a:latin typeface="Arial"/>
            </a:endParaRPr>
          </a:p>
        </p:txBody>
      </p:sp>
      <p:sp>
        <p:nvSpPr>
          <p:cNvPr id="118" name="PlaceHolder 2"/>
          <p:cNvSpPr>
            <a:spLocks noGrp="1"/>
          </p:cNvSpPr>
          <p:nvPr>
            <p:ph/>
          </p:nvPr>
        </p:nvSpPr>
        <p:spPr>
          <a:xfrm>
            <a:off x="431640" y="1665000"/>
            <a:ext cx="5481360" cy="323640"/>
          </a:xfrm>
          <a:prstGeom prst="rect">
            <a:avLst/>
          </a:prstGeom>
          <a:noFill/>
          <a:ln w="0">
            <a:noFill/>
          </a:ln>
        </p:spPr>
        <p:txBody>
          <a:bodyPr lIns="0" rIns="0" tIns="0" bIns="0" anchor="t">
            <a:normAutofit/>
          </a:bodyPr>
          <a:p>
            <a:endParaRPr b="0" lang="fr-FR" sz="1870" spc="-1" strike="noStrike">
              <a:solidFill>
                <a:srgbClr val="e0896f"/>
              </a:solidFill>
              <a:latin typeface="Marianne"/>
            </a:endParaRPr>
          </a:p>
        </p:txBody>
      </p:sp>
      <p:sp>
        <p:nvSpPr>
          <p:cNvPr id="119" name="PlaceHolder 3"/>
          <p:cNvSpPr>
            <a:spLocks noGrp="1"/>
          </p:cNvSpPr>
          <p:nvPr>
            <p:ph/>
          </p:nvPr>
        </p:nvSpPr>
        <p:spPr>
          <a:xfrm>
            <a:off x="6187320" y="1665000"/>
            <a:ext cx="5481360" cy="154080"/>
          </a:xfrm>
          <a:prstGeom prst="rect">
            <a:avLst/>
          </a:prstGeom>
          <a:noFill/>
          <a:ln w="0">
            <a:noFill/>
          </a:ln>
        </p:spPr>
        <p:txBody>
          <a:bodyPr lIns="0" rIns="0" tIns="0" bIns="0" anchor="t">
            <a:normAutofit fontScale="53000"/>
          </a:bodyPr>
          <a:p>
            <a:endParaRPr b="0" lang="fr-FR" sz="1870" spc="-1" strike="noStrike">
              <a:solidFill>
                <a:srgbClr val="e0896f"/>
              </a:solidFill>
              <a:latin typeface="Marianne"/>
            </a:endParaRPr>
          </a:p>
        </p:txBody>
      </p:sp>
      <p:sp>
        <p:nvSpPr>
          <p:cNvPr id="120" name="PlaceHolder 4"/>
          <p:cNvSpPr>
            <a:spLocks noGrp="1"/>
          </p:cNvSpPr>
          <p:nvPr>
            <p:ph/>
          </p:nvPr>
        </p:nvSpPr>
        <p:spPr>
          <a:xfrm>
            <a:off x="6187320" y="1834200"/>
            <a:ext cx="5481360" cy="154080"/>
          </a:xfrm>
          <a:prstGeom prst="rect">
            <a:avLst/>
          </a:prstGeom>
          <a:noFill/>
          <a:ln w="0">
            <a:noFill/>
          </a:ln>
        </p:spPr>
        <p:txBody>
          <a:bodyPr lIns="0" rIns="0" tIns="0" bIns="0" anchor="t">
            <a:normAutofit fontScale="53000"/>
          </a:bodyPr>
          <a:p>
            <a:endParaRPr b="0" lang="fr-FR" sz="1870" spc="-1" strike="noStrike">
              <a:solidFill>
                <a:srgbClr val="e0896f"/>
              </a:solidFill>
              <a:latin typeface="Marianne"/>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21" name="PlaceHolder 1"/>
          <p:cNvSpPr>
            <a:spLocks noGrp="1"/>
          </p:cNvSpPr>
          <p:nvPr>
            <p:ph type="title"/>
          </p:nvPr>
        </p:nvSpPr>
        <p:spPr>
          <a:xfrm>
            <a:off x="431640" y="910440"/>
            <a:ext cx="11232720" cy="719640"/>
          </a:xfrm>
          <a:prstGeom prst="rect">
            <a:avLst/>
          </a:prstGeom>
          <a:noFill/>
          <a:ln w="0">
            <a:noFill/>
          </a:ln>
        </p:spPr>
        <p:txBody>
          <a:bodyPr lIns="0" rIns="0" tIns="0" bIns="0" anchor="ctr">
            <a:noAutofit/>
          </a:bodyPr>
          <a:p>
            <a:endParaRPr b="0" lang="fr-FR" sz="1800" spc="-1" strike="noStrike">
              <a:solidFill>
                <a:srgbClr val="000000"/>
              </a:solidFill>
              <a:latin typeface="Arial"/>
            </a:endParaRPr>
          </a:p>
        </p:txBody>
      </p:sp>
      <p:sp>
        <p:nvSpPr>
          <p:cNvPr id="122" name="PlaceHolder 2"/>
          <p:cNvSpPr>
            <a:spLocks noGrp="1"/>
          </p:cNvSpPr>
          <p:nvPr>
            <p:ph/>
          </p:nvPr>
        </p:nvSpPr>
        <p:spPr>
          <a:xfrm>
            <a:off x="431640" y="1665000"/>
            <a:ext cx="5481360" cy="154080"/>
          </a:xfrm>
          <a:prstGeom prst="rect">
            <a:avLst/>
          </a:prstGeom>
          <a:noFill/>
          <a:ln w="0">
            <a:noFill/>
          </a:ln>
        </p:spPr>
        <p:txBody>
          <a:bodyPr lIns="0" rIns="0" tIns="0" bIns="0" anchor="t">
            <a:normAutofit fontScale="53000"/>
          </a:bodyPr>
          <a:p>
            <a:endParaRPr b="0" lang="fr-FR" sz="1870" spc="-1" strike="noStrike">
              <a:solidFill>
                <a:srgbClr val="e0896f"/>
              </a:solidFill>
              <a:latin typeface="Marianne"/>
            </a:endParaRPr>
          </a:p>
        </p:txBody>
      </p:sp>
      <p:sp>
        <p:nvSpPr>
          <p:cNvPr id="123" name="PlaceHolder 3"/>
          <p:cNvSpPr>
            <a:spLocks noGrp="1"/>
          </p:cNvSpPr>
          <p:nvPr>
            <p:ph/>
          </p:nvPr>
        </p:nvSpPr>
        <p:spPr>
          <a:xfrm>
            <a:off x="6187320" y="1665000"/>
            <a:ext cx="5481360" cy="154080"/>
          </a:xfrm>
          <a:prstGeom prst="rect">
            <a:avLst/>
          </a:prstGeom>
          <a:noFill/>
          <a:ln w="0">
            <a:noFill/>
          </a:ln>
        </p:spPr>
        <p:txBody>
          <a:bodyPr lIns="0" rIns="0" tIns="0" bIns="0" anchor="t">
            <a:normAutofit fontScale="53000"/>
          </a:bodyPr>
          <a:p>
            <a:endParaRPr b="0" lang="fr-FR" sz="1870" spc="-1" strike="noStrike">
              <a:solidFill>
                <a:srgbClr val="e0896f"/>
              </a:solidFill>
              <a:latin typeface="Marianne"/>
            </a:endParaRPr>
          </a:p>
        </p:txBody>
      </p:sp>
      <p:sp>
        <p:nvSpPr>
          <p:cNvPr id="124" name="PlaceHolder 4"/>
          <p:cNvSpPr>
            <a:spLocks noGrp="1"/>
          </p:cNvSpPr>
          <p:nvPr>
            <p:ph/>
          </p:nvPr>
        </p:nvSpPr>
        <p:spPr>
          <a:xfrm>
            <a:off x="431640" y="1834200"/>
            <a:ext cx="11232360" cy="154080"/>
          </a:xfrm>
          <a:prstGeom prst="rect">
            <a:avLst/>
          </a:prstGeom>
          <a:noFill/>
          <a:ln w="0">
            <a:noFill/>
          </a:ln>
        </p:spPr>
        <p:txBody>
          <a:bodyPr lIns="0" rIns="0" tIns="0" bIns="0" anchor="t">
            <a:normAutofit fontScale="53000"/>
          </a:bodyPr>
          <a:p>
            <a:endParaRPr b="0" lang="fr-FR" sz="1870" spc="-1" strike="noStrike">
              <a:solidFill>
                <a:srgbClr val="e0896f"/>
              </a:solidFill>
              <a:latin typeface="Marianne"/>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25" name="PlaceHolder 1"/>
          <p:cNvSpPr>
            <a:spLocks noGrp="1"/>
          </p:cNvSpPr>
          <p:nvPr>
            <p:ph type="title"/>
          </p:nvPr>
        </p:nvSpPr>
        <p:spPr>
          <a:xfrm>
            <a:off x="431640" y="910440"/>
            <a:ext cx="11232720" cy="719640"/>
          </a:xfrm>
          <a:prstGeom prst="rect">
            <a:avLst/>
          </a:prstGeom>
          <a:noFill/>
          <a:ln w="0">
            <a:noFill/>
          </a:ln>
        </p:spPr>
        <p:txBody>
          <a:bodyPr lIns="0" rIns="0" tIns="0" bIns="0" anchor="ctr">
            <a:noAutofit/>
          </a:bodyPr>
          <a:p>
            <a:endParaRPr b="0" lang="fr-FR" sz="1800" spc="-1" strike="noStrike">
              <a:solidFill>
                <a:srgbClr val="000000"/>
              </a:solidFill>
              <a:latin typeface="Arial"/>
            </a:endParaRPr>
          </a:p>
        </p:txBody>
      </p:sp>
      <p:sp>
        <p:nvSpPr>
          <p:cNvPr id="126" name="PlaceHolder 2"/>
          <p:cNvSpPr>
            <a:spLocks noGrp="1"/>
          </p:cNvSpPr>
          <p:nvPr>
            <p:ph/>
          </p:nvPr>
        </p:nvSpPr>
        <p:spPr>
          <a:xfrm>
            <a:off x="431640" y="1665000"/>
            <a:ext cx="11232360" cy="154080"/>
          </a:xfrm>
          <a:prstGeom prst="rect">
            <a:avLst/>
          </a:prstGeom>
          <a:noFill/>
          <a:ln w="0">
            <a:noFill/>
          </a:ln>
        </p:spPr>
        <p:txBody>
          <a:bodyPr lIns="0" rIns="0" tIns="0" bIns="0" anchor="t">
            <a:normAutofit fontScale="53000"/>
          </a:bodyPr>
          <a:p>
            <a:endParaRPr b="0" lang="fr-FR" sz="1870" spc="-1" strike="noStrike">
              <a:solidFill>
                <a:srgbClr val="e0896f"/>
              </a:solidFill>
              <a:latin typeface="Marianne"/>
            </a:endParaRPr>
          </a:p>
        </p:txBody>
      </p:sp>
      <p:sp>
        <p:nvSpPr>
          <p:cNvPr id="127" name="PlaceHolder 3"/>
          <p:cNvSpPr>
            <a:spLocks noGrp="1"/>
          </p:cNvSpPr>
          <p:nvPr>
            <p:ph/>
          </p:nvPr>
        </p:nvSpPr>
        <p:spPr>
          <a:xfrm>
            <a:off x="431640" y="1834200"/>
            <a:ext cx="11232360" cy="154080"/>
          </a:xfrm>
          <a:prstGeom prst="rect">
            <a:avLst/>
          </a:prstGeom>
          <a:noFill/>
          <a:ln w="0">
            <a:noFill/>
          </a:ln>
        </p:spPr>
        <p:txBody>
          <a:bodyPr lIns="0" rIns="0" tIns="0" bIns="0" anchor="t">
            <a:normAutofit fontScale="53000"/>
          </a:bodyPr>
          <a:p>
            <a:endParaRPr b="0" lang="fr-FR" sz="1870" spc="-1" strike="noStrike">
              <a:solidFill>
                <a:srgbClr val="e0896f"/>
              </a:solidFill>
              <a:latin typeface="Marianne"/>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28" name="PlaceHolder 1"/>
          <p:cNvSpPr>
            <a:spLocks noGrp="1"/>
          </p:cNvSpPr>
          <p:nvPr>
            <p:ph type="title"/>
          </p:nvPr>
        </p:nvSpPr>
        <p:spPr>
          <a:xfrm>
            <a:off x="431640" y="910440"/>
            <a:ext cx="11232720" cy="719640"/>
          </a:xfrm>
          <a:prstGeom prst="rect">
            <a:avLst/>
          </a:prstGeom>
          <a:noFill/>
          <a:ln w="0">
            <a:noFill/>
          </a:ln>
        </p:spPr>
        <p:txBody>
          <a:bodyPr lIns="0" rIns="0" tIns="0" bIns="0" anchor="ctr">
            <a:noAutofit/>
          </a:bodyPr>
          <a:p>
            <a:endParaRPr b="0" lang="fr-FR" sz="1800" spc="-1" strike="noStrike">
              <a:solidFill>
                <a:srgbClr val="000000"/>
              </a:solidFill>
              <a:latin typeface="Arial"/>
            </a:endParaRPr>
          </a:p>
        </p:txBody>
      </p:sp>
      <p:sp>
        <p:nvSpPr>
          <p:cNvPr id="129" name="PlaceHolder 2"/>
          <p:cNvSpPr>
            <a:spLocks noGrp="1"/>
          </p:cNvSpPr>
          <p:nvPr>
            <p:ph/>
          </p:nvPr>
        </p:nvSpPr>
        <p:spPr>
          <a:xfrm>
            <a:off x="431640" y="1665000"/>
            <a:ext cx="5481360" cy="154080"/>
          </a:xfrm>
          <a:prstGeom prst="rect">
            <a:avLst/>
          </a:prstGeom>
          <a:noFill/>
          <a:ln w="0">
            <a:noFill/>
          </a:ln>
        </p:spPr>
        <p:txBody>
          <a:bodyPr lIns="0" rIns="0" tIns="0" bIns="0" anchor="t">
            <a:normAutofit fontScale="53000"/>
          </a:bodyPr>
          <a:p>
            <a:endParaRPr b="0" lang="fr-FR" sz="1870" spc="-1" strike="noStrike">
              <a:solidFill>
                <a:srgbClr val="e0896f"/>
              </a:solidFill>
              <a:latin typeface="Marianne"/>
            </a:endParaRPr>
          </a:p>
        </p:txBody>
      </p:sp>
      <p:sp>
        <p:nvSpPr>
          <p:cNvPr id="130" name="PlaceHolder 3"/>
          <p:cNvSpPr>
            <a:spLocks noGrp="1"/>
          </p:cNvSpPr>
          <p:nvPr>
            <p:ph/>
          </p:nvPr>
        </p:nvSpPr>
        <p:spPr>
          <a:xfrm>
            <a:off x="6187320" y="1665000"/>
            <a:ext cx="5481360" cy="154080"/>
          </a:xfrm>
          <a:prstGeom prst="rect">
            <a:avLst/>
          </a:prstGeom>
          <a:noFill/>
          <a:ln w="0">
            <a:noFill/>
          </a:ln>
        </p:spPr>
        <p:txBody>
          <a:bodyPr lIns="0" rIns="0" tIns="0" bIns="0" anchor="t">
            <a:normAutofit fontScale="53000"/>
          </a:bodyPr>
          <a:p>
            <a:endParaRPr b="0" lang="fr-FR" sz="1870" spc="-1" strike="noStrike">
              <a:solidFill>
                <a:srgbClr val="e0896f"/>
              </a:solidFill>
              <a:latin typeface="Marianne"/>
            </a:endParaRPr>
          </a:p>
        </p:txBody>
      </p:sp>
      <p:sp>
        <p:nvSpPr>
          <p:cNvPr id="131" name="PlaceHolder 4"/>
          <p:cNvSpPr>
            <a:spLocks noGrp="1"/>
          </p:cNvSpPr>
          <p:nvPr>
            <p:ph/>
          </p:nvPr>
        </p:nvSpPr>
        <p:spPr>
          <a:xfrm>
            <a:off x="431640" y="1834200"/>
            <a:ext cx="5481360" cy="154080"/>
          </a:xfrm>
          <a:prstGeom prst="rect">
            <a:avLst/>
          </a:prstGeom>
          <a:noFill/>
          <a:ln w="0">
            <a:noFill/>
          </a:ln>
        </p:spPr>
        <p:txBody>
          <a:bodyPr lIns="0" rIns="0" tIns="0" bIns="0" anchor="t">
            <a:normAutofit fontScale="53000"/>
          </a:bodyPr>
          <a:p>
            <a:endParaRPr b="0" lang="fr-FR" sz="1870" spc="-1" strike="noStrike">
              <a:solidFill>
                <a:srgbClr val="e0896f"/>
              </a:solidFill>
              <a:latin typeface="Marianne"/>
            </a:endParaRPr>
          </a:p>
        </p:txBody>
      </p:sp>
      <p:sp>
        <p:nvSpPr>
          <p:cNvPr id="132" name="PlaceHolder 5"/>
          <p:cNvSpPr>
            <a:spLocks noGrp="1"/>
          </p:cNvSpPr>
          <p:nvPr>
            <p:ph/>
          </p:nvPr>
        </p:nvSpPr>
        <p:spPr>
          <a:xfrm>
            <a:off x="6187320" y="1834200"/>
            <a:ext cx="5481360" cy="154080"/>
          </a:xfrm>
          <a:prstGeom prst="rect">
            <a:avLst/>
          </a:prstGeom>
          <a:noFill/>
          <a:ln w="0">
            <a:noFill/>
          </a:ln>
        </p:spPr>
        <p:txBody>
          <a:bodyPr lIns="0" rIns="0" tIns="0" bIns="0" anchor="t">
            <a:normAutofit fontScale="53000"/>
          </a:bodyPr>
          <a:p>
            <a:endParaRPr b="0" lang="fr-FR" sz="1870" spc="-1" strike="noStrike">
              <a:solidFill>
                <a:srgbClr val="e0896f"/>
              </a:solidFill>
              <a:latin typeface="Marianne"/>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33" name="PlaceHolder 1"/>
          <p:cNvSpPr>
            <a:spLocks noGrp="1"/>
          </p:cNvSpPr>
          <p:nvPr>
            <p:ph type="title"/>
          </p:nvPr>
        </p:nvSpPr>
        <p:spPr>
          <a:xfrm>
            <a:off x="431640" y="910440"/>
            <a:ext cx="11232720" cy="719640"/>
          </a:xfrm>
          <a:prstGeom prst="rect">
            <a:avLst/>
          </a:prstGeom>
          <a:noFill/>
          <a:ln w="0">
            <a:noFill/>
          </a:ln>
        </p:spPr>
        <p:txBody>
          <a:bodyPr lIns="0" rIns="0" tIns="0" bIns="0" anchor="ctr">
            <a:noAutofit/>
          </a:bodyPr>
          <a:p>
            <a:endParaRPr b="0" lang="fr-FR" sz="1800" spc="-1" strike="noStrike">
              <a:solidFill>
                <a:srgbClr val="000000"/>
              </a:solidFill>
              <a:latin typeface="Arial"/>
            </a:endParaRPr>
          </a:p>
        </p:txBody>
      </p:sp>
      <p:sp>
        <p:nvSpPr>
          <p:cNvPr id="134" name="PlaceHolder 2"/>
          <p:cNvSpPr>
            <a:spLocks noGrp="1"/>
          </p:cNvSpPr>
          <p:nvPr>
            <p:ph/>
          </p:nvPr>
        </p:nvSpPr>
        <p:spPr>
          <a:xfrm>
            <a:off x="431640" y="1665000"/>
            <a:ext cx="3616560" cy="154080"/>
          </a:xfrm>
          <a:prstGeom prst="rect">
            <a:avLst/>
          </a:prstGeom>
          <a:noFill/>
          <a:ln w="0">
            <a:noFill/>
          </a:ln>
        </p:spPr>
        <p:txBody>
          <a:bodyPr lIns="0" rIns="0" tIns="0" bIns="0" anchor="t">
            <a:normAutofit fontScale="52000"/>
          </a:bodyPr>
          <a:p>
            <a:endParaRPr b="0" lang="fr-FR" sz="1870" spc="-1" strike="noStrike">
              <a:solidFill>
                <a:srgbClr val="e0896f"/>
              </a:solidFill>
              <a:latin typeface="Marianne"/>
            </a:endParaRPr>
          </a:p>
        </p:txBody>
      </p:sp>
      <p:sp>
        <p:nvSpPr>
          <p:cNvPr id="135" name="PlaceHolder 3"/>
          <p:cNvSpPr>
            <a:spLocks noGrp="1"/>
          </p:cNvSpPr>
          <p:nvPr>
            <p:ph/>
          </p:nvPr>
        </p:nvSpPr>
        <p:spPr>
          <a:xfrm>
            <a:off x="4229280" y="1665000"/>
            <a:ext cx="3616560" cy="154080"/>
          </a:xfrm>
          <a:prstGeom prst="rect">
            <a:avLst/>
          </a:prstGeom>
          <a:noFill/>
          <a:ln w="0">
            <a:noFill/>
          </a:ln>
        </p:spPr>
        <p:txBody>
          <a:bodyPr lIns="0" rIns="0" tIns="0" bIns="0" anchor="t">
            <a:normAutofit fontScale="52000"/>
          </a:bodyPr>
          <a:p>
            <a:endParaRPr b="0" lang="fr-FR" sz="1870" spc="-1" strike="noStrike">
              <a:solidFill>
                <a:srgbClr val="e0896f"/>
              </a:solidFill>
              <a:latin typeface="Marianne"/>
            </a:endParaRPr>
          </a:p>
        </p:txBody>
      </p:sp>
      <p:sp>
        <p:nvSpPr>
          <p:cNvPr id="136" name="PlaceHolder 4"/>
          <p:cNvSpPr>
            <a:spLocks noGrp="1"/>
          </p:cNvSpPr>
          <p:nvPr>
            <p:ph/>
          </p:nvPr>
        </p:nvSpPr>
        <p:spPr>
          <a:xfrm>
            <a:off x="8027280" y="1665000"/>
            <a:ext cx="3616560" cy="154080"/>
          </a:xfrm>
          <a:prstGeom prst="rect">
            <a:avLst/>
          </a:prstGeom>
          <a:noFill/>
          <a:ln w="0">
            <a:noFill/>
          </a:ln>
        </p:spPr>
        <p:txBody>
          <a:bodyPr lIns="0" rIns="0" tIns="0" bIns="0" anchor="t">
            <a:normAutofit fontScale="52000"/>
          </a:bodyPr>
          <a:p>
            <a:endParaRPr b="0" lang="fr-FR" sz="1870" spc="-1" strike="noStrike">
              <a:solidFill>
                <a:srgbClr val="e0896f"/>
              </a:solidFill>
              <a:latin typeface="Marianne"/>
            </a:endParaRPr>
          </a:p>
        </p:txBody>
      </p:sp>
      <p:sp>
        <p:nvSpPr>
          <p:cNvPr id="137" name="PlaceHolder 5"/>
          <p:cNvSpPr>
            <a:spLocks noGrp="1"/>
          </p:cNvSpPr>
          <p:nvPr>
            <p:ph/>
          </p:nvPr>
        </p:nvSpPr>
        <p:spPr>
          <a:xfrm>
            <a:off x="431640" y="1834200"/>
            <a:ext cx="3616560" cy="154080"/>
          </a:xfrm>
          <a:prstGeom prst="rect">
            <a:avLst/>
          </a:prstGeom>
          <a:noFill/>
          <a:ln w="0">
            <a:noFill/>
          </a:ln>
        </p:spPr>
        <p:txBody>
          <a:bodyPr lIns="0" rIns="0" tIns="0" bIns="0" anchor="t">
            <a:normAutofit fontScale="52000"/>
          </a:bodyPr>
          <a:p>
            <a:endParaRPr b="0" lang="fr-FR" sz="1870" spc="-1" strike="noStrike">
              <a:solidFill>
                <a:srgbClr val="e0896f"/>
              </a:solidFill>
              <a:latin typeface="Marianne"/>
            </a:endParaRPr>
          </a:p>
        </p:txBody>
      </p:sp>
      <p:sp>
        <p:nvSpPr>
          <p:cNvPr id="138" name="PlaceHolder 6"/>
          <p:cNvSpPr>
            <a:spLocks noGrp="1"/>
          </p:cNvSpPr>
          <p:nvPr>
            <p:ph/>
          </p:nvPr>
        </p:nvSpPr>
        <p:spPr>
          <a:xfrm>
            <a:off x="4229280" y="1834200"/>
            <a:ext cx="3616560" cy="154080"/>
          </a:xfrm>
          <a:prstGeom prst="rect">
            <a:avLst/>
          </a:prstGeom>
          <a:noFill/>
          <a:ln w="0">
            <a:noFill/>
          </a:ln>
        </p:spPr>
        <p:txBody>
          <a:bodyPr lIns="0" rIns="0" tIns="0" bIns="0" anchor="t">
            <a:normAutofit fontScale="52000"/>
          </a:bodyPr>
          <a:p>
            <a:endParaRPr b="0" lang="fr-FR" sz="1870" spc="-1" strike="noStrike">
              <a:solidFill>
                <a:srgbClr val="e0896f"/>
              </a:solidFill>
              <a:latin typeface="Marianne"/>
            </a:endParaRPr>
          </a:p>
        </p:txBody>
      </p:sp>
      <p:sp>
        <p:nvSpPr>
          <p:cNvPr id="139" name="PlaceHolder 7"/>
          <p:cNvSpPr>
            <a:spLocks noGrp="1"/>
          </p:cNvSpPr>
          <p:nvPr>
            <p:ph/>
          </p:nvPr>
        </p:nvSpPr>
        <p:spPr>
          <a:xfrm>
            <a:off x="8027280" y="1834200"/>
            <a:ext cx="3616560" cy="154080"/>
          </a:xfrm>
          <a:prstGeom prst="rect">
            <a:avLst/>
          </a:prstGeom>
          <a:noFill/>
          <a:ln w="0">
            <a:noFill/>
          </a:ln>
        </p:spPr>
        <p:txBody>
          <a:bodyPr lIns="0" rIns="0" tIns="0" bIns="0" anchor="t">
            <a:normAutofit fontScale="52000"/>
          </a:bodyPr>
          <a:p>
            <a:endParaRPr b="0" lang="fr-FR" sz="1870" spc="-1" strike="noStrike">
              <a:solidFill>
                <a:srgbClr val="e0896f"/>
              </a:solidFill>
              <a:latin typeface="Marianne"/>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image" Target="../media/image2.jpeg"/><Relationship Id="rId4" Type="http://schemas.openxmlformats.org/officeDocument/2006/relationships/slideLayout" Target="../slideLayouts/slideLayout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 Id="rId9" Type="http://schemas.openxmlformats.org/officeDocument/2006/relationships/slideLayout" Target="../slideLayouts/slideLayout6.xml"/><Relationship Id="rId10" Type="http://schemas.openxmlformats.org/officeDocument/2006/relationships/slideLayout" Target="../slideLayouts/slideLayout7.xml"/><Relationship Id="rId11" Type="http://schemas.openxmlformats.org/officeDocument/2006/relationships/slideLayout" Target="../slideLayouts/slideLayout8.xml"/><Relationship Id="rId12" Type="http://schemas.openxmlformats.org/officeDocument/2006/relationships/slideLayout" Target="../slideLayouts/slideLayout9.xml"/><Relationship Id="rId13" Type="http://schemas.openxmlformats.org/officeDocument/2006/relationships/slideLayout" Target="../slideLayouts/slideLayout10.xml"/><Relationship Id="rId14" Type="http://schemas.openxmlformats.org/officeDocument/2006/relationships/slideLayout" Target="../slideLayouts/slideLayout11.xml"/><Relationship Id="rId15"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3.png"/><Relationship Id="rId3" Type="http://schemas.openxmlformats.org/officeDocument/2006/relationships/image" Target="../media/image4.jpeg"/><Relationship Id="rId4" Type="http://schemas.openxmlformats.org/officeDocument/2006/relationships/slideLayout" Target="../slideLayouts/slideLayout13.xml"/><Relationship Id="rId5" Type="http://schemas.openxmlformats.org/officeDocument/2006/relationships/slideLayout" Target="../slideLayouts/slideLayout14.xml"/><Relationship Id="rId6" Type="http://schemas.openxmlformats.org/officeDocument/2006/relationships/slideLayout" Target="../slideLayouts/slideLayout15.xml"/><Relationship Id="rId7" Type="http://schemas.openxmlformats.org/officeDocument/2006/relationships/slideLayout" Target="../slideLayouts/slideLayout16.xml"/><Relationship Id="rId8" Type="http://schemas.openxmlformats.org/officeDocument/2006/relationships/slideLayout" Target="../slideLayouts/slideLayout17.xml"/><Relationship Id="rId9" Type="http://schemas.openxmlformats.org/officeDocument/2006/relationships/slideLayout" Target="../slideLayouts/slideLayout18.xml"/><Relationship Id="rId10" Type="http://schemas.openxmlformats.org/officeDocument/2006/relationships/slideLayout" Target="../slideLayouts/slideLayout19.xml"/><Relationship Id="rId11" Type="http://schemas.openxmlformats.org/officeDocument/2006/relationships/slideLayout" Target="../slideLayouts/slideLayout20.xml"/><Relationship Id="rId12" Type="http://schemas.openxmlformats.org/officeDocument/2006/relationships/slideLayout" Target="../slideLayouts/slideLayout21.xml"/><Relationship Id="rId13" Type="http://schemas.openxmlformats.org/officeDocument/2006/relationships/slideLayout" Target="../slideLayouts/slideLayout22.xml"/><Relationship Id="rId14" Type="http://schemas.openxmlformats.org/officeDocument/2006/relationships/slideLayout" Target="../slideLayouts/slideLayout23.xml"/><Relationship Id="rId15"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image" Target="../media/image5.png"/><Relationship Id="rId3" Type="http://schemas.openxmlformats.org/officeDocument/2006/relationships/image" Target="../media/image6.jpeg"/><Relationship Id="rId4" Type="http://schemas.openxmlformats.org/officeDocument/2006/relationships/slideLayout" Target="../slideLayouts/slideLayout25.xml"/><Relationship Id="rId5" Type="http://schemas.openxmlformats.org/officeDocument/2006/relationships/slideLayout" Target="../slideLayouts/slideLayout26.xml"/><Relationship Id="rId6" Type="http://schemas.openxmlformats.org/officeDocument/2006/relationships/slideLayout" Target="../slideLayouts/slideLayout27.xml"/><Relationship Id="rId7" Type="http://schemas.openxmlformats.org/officeDocument/2006/relationships/slideLayout" Target="../slideLayouts/slideLayout28.xml"/><Relationship Id="rId8" Type="http://schemas.openxmlformats.org/officeDocument/2006/relationships/slideLayout" Target="../slideLayouts/slideLayout29.xml"/><Relationship Id="rId9" Type="http://schemas.openxmlformats.org/officeDocument/2006/relationships/slideLayout" Target="../slideLayouts/slideLayout30.xml"/><Relationship Id="rId10" Type="http://schemas.openxmlformats.org/officeDocument/2006/relationships/slideLayout" Target="../slideLayouts/slideLayout31.xml"/><Relationship Id="rId11" Type="http://schemas.openxmlformats.org/officeDocument/2006/relationships/slideLayout" Target="../slideLayouts/slideLayout32.xml"/><Relationship Id="rId12" Type="http://schemas.openxmlformats.org/officeDocument/2006/relationships/slideLayout" Target="../slideLayouts/slideLayout33.xml"/><Relationship Id="rId13" Type="http://schemas.openxmlformats.org/officeDocument/2006/relationships/slideLayout" Target="../slideLayouts/slideLayout34.xml"/><Relationship Id="rId14" Type="http://schemas.openxmlformats.org/officeDocument/2006/relationships/slideLayout" Target="../slideLayouts/slideLayout35.xml"/><Relationship Id="rId15" Type="http://schemas.openxmlformats.org/officeDocument/2006/relationships/slideLayout" Target="../slideLayouts/slideLayout36.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0" name="Image 6" descr=""/>
          <p:cNvPicPr/>
          <p:nvPr/>
        </p:nvPicPr>
        <p:blipFill>
          <a:blip r:embed="rId2"/>
          <a:stretch/>
        </p:blipFill>
        <p:spPr>
          <a:xfrm>
            <a:off x="384120" y="144000"/>
            <a:ext cx="719640" cy="719640"/>
          </a:xfrm>
          <a:prstGeom prst="rect">
            <a:avLst/>
          </a:prstGeom>
          <a:ln w="0">
            <a:noFill/>
          </a:ln>
        </p:spPr>
      </p:pic>
      <p:pic>
        <p:nvPicPr>
          <p:cNvPr id="1" name="Image 10" descr=""/>
          <p:cNvPicPr/>
          <p:nvPr/>
        </p:nvPicPr>
        <p:blipFill>
          <a:blip r:embed="rId3"/>
          <a:stretch/>
        </p:blipFill>
        <p:spPr>
          <a:xfrm>
            <a:off x="384120" y="194760"/>
            <a:ext cx="959760" cy="618480"/>
          </a:xfrm>
          <a:prstGeom prst="rect">
            <a:avLst/>
          </a:prstGeom>
          <a:ln w="0">
            <a:noFill/>
          </a:ln>
        </p:spPr>
      </p:pic>
      <p:sp>
        <p:nvSpPr>
          <p:cNvPr id="2" name="Connecteur droit 12"/>
          <p:cNvSpPr/>
          <p:nvPr/>
        </p:nvSpPr>
        <p:spPr>
          <a:xfrm>
            <a:off x="431640" y="6309000"/>
            <a:ext cx="11424960" cy="360"/>
          </a:xfrm>
          <a:prstGeom prst="line">
            <a:avLst/>
          </a:prstGeom>
          <a:ln w="12700">
            <a:solidFill>
              <a:srgbClr val="484d7a"/>
            </a:solidFill>
            <a:round/>
          </a:ln>
        </p:spPr>
        <p:style>
          <a:lnRef idx="1">
            <a:schemeClr val="accent1"/>
          </a:lnRef>
          <a:fillRef idx="0">
            <a:schemeClr val="accent1"/>
          </a:fillRef>
          <a:effectRef idx="0">
            <a:schemeClr val="accent1"/>
          </a:effectRef>
          <a:fontRef idx="minor"/>
        </p:style>
      </p:sp>
      <p:sp>
        <p:nvSpPr>
          <p:cNvPr id="3" name="Connecteur droit 13"/>
          <p:cNvSpPr/>
          <p:nvPr/>
        </p:nvSpPr>
        <p:spPr>
          <a:xfrm>
            <a:off x="420840" y="6420960"/>
            <a:ext cx="11339640" cy="360"/>
          </a:xfrm>
          <a:prstGeom prst="line">
            <a:avLst/>
          </a:prstGeom>
          <a:ln w="12700">
            <a:solidFill>
              <a:srgbClr val="f48f70"/>
            </a:solidFill>
            <a:round/>
          </a:ln>
        </p:spPr>
        <p:style>
          <a:lnRef idx="1">
            <a:schemeClr val="accent1"/>
          </a:lnRef>
          <a:fillRef idx="0">
            <a:schemeClr val="accent1"/>
          </a:fillRef>
          <a:effectRef idx="0">
            <a:schemeClr val="accent1"/>
          </a:effectRef>
          <a:fontRef idx="minor"/>
        </p:style>
      </p:sp>
      <p:sp>
        <p:nvSpPr>
          <p:cNvPr id="4" name="Connecteur droit 14"/>
          <p:cNvSpPr/>
          <p:nvPr/>
        </p:nvSpPr>
        <p:spPr>
          <a:xfrm flipV="1">
            <a:off x="11856600" y="3717000"/>
            <a:ext cx="360" cy="2592000"/>
          </a:xfrm>
          <a:prstGeom prst="line">
            <a:avLst/>
          </a:prstGeom>
          <a:ln w="12700">
            <a:solidFill>
              <a:srgbClr val="484d7a"/>
            </a:solidFill>
            <a:round/>
          </a:ln>
        </p:spPr>
        <p:style>
          <a:lnRef idx="1">
            <a:schemeClr val="accent1"/>
          </a:lnRef>
          <a:fillRef idx="0">
            <a:schemeClr val="accent1"/>
          </a:fillRef>
          <a:effectRef idx="0">
            <a:schemeClr val="accent1"/>
          </a:effectRef>
          <a:fontRef idx="minor"/>
        </p:style>
      </p:sp>
      <p:sp>
        <p:nvSpPr>
          <p:cNvPr id="5" name="Connecteur droit 15"/>
          <p:cNvSpPr/>
          <p:nvPr/>
        </p:nvSpPr>
        <p:spPr>
          <a:xfrm flipV="1">
            <a:off x="11760480" y="3044880"/>
            <a:ext cx="360" cy="3376080"/>
          </a:xfrm>
          <a:prstGeom prst="line">
            <a:avLst/>
          </a:prstGeom>
          <a:ln w="12700">
            <a:solidFill>
              <a:srgbClr val="f48f70"/>
            </a:solidFill>
            <a:round/>
          </a:ln>
        </p:spPr>
        <p:style>
          <a:lnRef idx="1">
            <a:schemeClr val="accent1"/>
          </a:lnRef>
          <a:fillRef idx="0">
            <a:schemeClr val="accent1"/>
          </a:fillRef>
          <a:effectRef idx="0">
            <a:schemeClr val="accent1"/>
          </a:effectRef>
          <a:fontRef idx="minor"/>
        </p:style>
      </p:sp>
      <p:sp>
        <p:nvSpPr>
          <p:cNvPr id="6" name="PlaceHolder 1"/>
          <p:cNvSpPr>
            <a:spLocks noGrp="1"/>
          </p:cNvSpPr>
          <p:nvPr>
            <p:ph type="body"/>
          </p:nvPr>
        </p:nvSpPr>
        <p:spPr>
          <a:xfrm>
            <a:off x="431280" y="2084760"/>
            <a:ext cx="3359520" cy="3840120"/>
          </a:xfrm>
          <a:prstGeom prst="rect">
            <a:avLst/>
          </a:prstGeom>
          <a:noFill/>
          <a:ln w="0">
            <a:noFill/>
          </a:ln>
        </p:spPr>
        <p:txBody>
          <a:bodyPr lIns="0" rIns="0" tIns="0" bIns="0" anchor="t">
            <a:noAutofit/>
          </a:bodyPr>
          <a:p>
            <a:pPr marL="191880" indent="-191880">
              <a:lnSpc>
                <a:spcPct val="100000"/>
              </a:lnSpc>
              <a:spcBef>
                <a:spcPts val="533"/>
              </a:spcBef>
              <a:spcAft>
                <a:spcPts val="1066"/>
              </a:spcAft>
              <a:buClr>
                <a:srgbClr val="e0896f"/>
              </a:buClr>
              <a:buFont typeface="Arial"/>
              <a:buAutoNum type="arabicPeriod"/>
            </a:pPr>
            <a:r>
              <a:rPr b="1" lang="fr-FR" sz="1870" spc="-1" strike="noStrike">
                <a:solidFill>
                  <a:srgbClr val="e0896f"/>
                </a:solidFill>
                <a:latin typeface="Marianne"/>
                <a:ea typeface="Marianne"/>
              </a:rPr>
              <a:t>Titre de la partie</a:t>
            </a:r>
            <a:endParaRPr b="0" lang="fr-FR" sz="1870" spc="-1" strike="noStrike">
              <a:solidFill>
                <a:srgbClr val="e0896f"/>
              </a:solidFill>
              <a:latin typeface="Marianne"/>
            </a:endParaRPr>
          </a:p>
          <a:p>
            <a:pPr lvl="1" marL="432000" indent="-191880">
              <a:lnSpc>
                <a:spcPct val="100000"/>
              </a:lnSpc>
              <a:spcBef>
                <a:spcPts val="799"/>
              </a:spcBef>
              <a:spcAft>
                <a:spcPts val="1066"/>
              </a:spcAft>
              <a:buClr>
                <a:srgbClr val="000000"/>
              </a:buClr>
              <a:buFont typeface="Arial"/>
              <a:buAutoNum type="alphaLcPeriod"/>
            </a:pPr>
            <a:r>
              <a:rPr b="0" lang="fr-FR" sz="1600" spc="-1" strike="noStrike">
                <a:solidFill>
                  <a:srgbClr val="000000"/>
                </a:solidFill>
                <a:latin typeface="Marianne"/>
                <a:ea typeface="Marianne"/>
              </a:rPr>
              <a:t>Deuxième niveau</a:t>
            </a:r>
            <a:endParaRPr b="0" lang="fr-FR" sz="1600" spc="-1" strike="noStrike">
              <a:solidFill>
                <a:srgbClr val="000000"/>
              </a:solidFill>
              <a:latin typeface="Marianne"/>
            </a:endParaRPr>
          </a:p>
        </p:txBody>
      </p:sp>
      <p:sp>
        <p:nvSpPr>
          <p:cNvPr id="7" name="PlaceHolder 2"/>
          <p:cNvSpPr>
            <a:spLocks noGrp="1"/>
          </p:cNvSpPr>
          <p:nvPr>
            <p:ph type="body"/>
          </p:nvPr>
        </p:nvSpPr>
        <p:spPr>
          <a:xfrm>
            <a:off x="4416120" y="2084760"/>
            <a:ext cx="3359520" cy="3813840"/>
          </a:xfrm>
          <a:prstGeom prst="rect">
            <a:avLst/>
          </a:prstGeom>
          <a:noFill/>
          <a:ln w="0">
            <a:noFill/>
          </a:ln>
        </p:spPr>
        <p:txBody>
          <a:bodyPr lIns="0" rIns="0" tIns="0" bIns="0" anchor="t">
            <a:noAutofit/>
          </a:bodyPr>
          <a:p>
            <a:pPr marL="191880" indent="-191880">
              <a:lnSpc>
                <a:spcPct val="100000"/>
              </a:lnSpc>
              <a:spcBef>
                <a:spcPts val="533"/>
              </a:spcBef>
              <a:spcAft>
                <a:spcPts val="1066"/>
              </a:spcAft>
              <a:buClr>
                <a:srgbClr val="e0896f"/>
              </a:buClr>
              <a:buFont typeface="Arial"/>
              <a:buAutoNum type="arabicPeriod"/>
            </a:pPr>
            <a:r>
              <a:rPr b="1" lang="fr-FR" sz="1870" spc="-1" strike="noStrike">
                <a:solidFill>
                  <a:srgbClr val="e0896f"/>
                </a:solidFill>
                <a:latin typeface="Marianne"/>
                <a:ea typeface="Marianne"/>
              </a:rPr>
              <a:t>Titre de la partie</a:t>
            </a:r>
            <a:endParaRPr b="0" lang="fr-FR" sz="1870" spc="-1" strike="noStrike">
              <a:solidFill>
                <a:srgbClr val="e0896f"/>
              </a:solidFill>
              <a:latin typeface="Marianne"/>
            </a:endParaRPr>
          </a:p>
          <a:p>
            <a:pPr lvl="1" marL="432000" indent="-191880">
              <a:lnSpc>
                <a:spcPct val="100000"/>
              </a:lnSpc>
              <a:spcBef>
                <a:spcPts val="799"/>
              </a:spcBef>
              <a:spcAft>
                <a:spcPts val="1066"/>
              </a:spcAft>
              <a:buClr>
                <a:srgbClr val="000000"/>
              </a:buClr>
              <a:buFont typeface="Arial"/>
              <a:buAutoNum type="alphaLcPeriod"/>
            </a:pPr>
            <a:r>
              <a:rPr b="0" lang="fr-FR" sz="1600" spc="-1" strike="noStrike">
                <a:solidFill>
                  <a:srgbClr val="000000"/>
                </a:solidFill>
                <a:latin typeface="Marianne"/>
                <a:ea typeface="Marianne"/>
              </a:rPr>
              <a:t>Deuxième niveau</a:t>
            </a:r>
            <a:endParaRPr b="0" lang="fr-FR" sz="1600" spc="-1" strike="noStrike">
              <a:solidFill>
                <a:srgbClr val="000000"/>
              </a:solidFill>
              <a:latin typeface="Marianne"/>
            </a:endParaRPr>
          </a:p>
        </p:txBody>
      </p:sp>
      <p:sp>
        <p:nvSpPr>
          <p:cNvPr id="8" name="PlaceHolder 3"/>
          <p:cNvSpPr>
            <a:spLocks noGrp="1"/>
          </p:cNvSpPr>
          <p:nvPr>
            <p:ph type="body"/>
          </p:nvPr>
        </p:nvSpPr>
        <p:spPr>
          <a:xfrm>
            <a:off x="8352000" y="2084760"/>
            <a:ext cx="3359520" cy="3813840"/>
          </a:xfrm>
          <a:prstGeom prst="rect">
            <a:avLst/>
          </a:prstGeom>
          <a:noFill/>
          <a:ln w="0">
            <a:noFill/>
          </a:ln>
        </p:spPr>
        <p:txBody>
          <a:bodyPr lIns="0" rIns="0" tIns="0" bIns="0" anchor="t">
            <a:noAutofit/>
          </a:bodyPr>
          <a:p>
            <a:pPr marL="191880" indent="-191880">
              <a:lnSpc>
                <a:spcPct val="100000"/>
              </a:lnSpc>
              <a:spcBef>
                <a:spcPts val="533"/>
              </a:spcBef>
              <a:spcAft>
                <a:spcPts val="1066"/>
              </a:spcAft>
              <a:buClr>
                <a:srgbClr val="e0896f"/>
              </a:buClr>
              <a:buFont typeface="Arial"/>
              <a:buAutoNum type="arabicPeriod"/>
            </a:pPr>
            <a:r>
              <a:rPr b="1" lang="fr-FR" sz="1870" spc="-1" strike="noStrike">
                <a:solidFill>
                  <a:srgbClr val="e0896f"/>
                </a:solidFill>
                <a:latin typeface="Marianne"/>
                <a:ea typeface="Marianne"/>
              </a:rPr>
              <a:t>Titre de la partie</a:t>
            </a:r>
            <a:endParaRPr b="0" lang="fr-FR" sz="1870" spc="-1" strike="noStrike">
              <a:solidFill>
                <a:srgbClr val="e0896f"/>
              </a:solidFill>
              <a:latin typeface="Marianne"/>
            </a:endParaRPr>
          </a:p>
          <a:p>
            <a:pPr lvl="1" marL="432000" indent="-191880">
              <a:lnSpc>
                <a:spcPct val="100000"/>
              </a:lnSpc>
              <a:spcBef>
                <a:spcPts val="799"/>
              </a:spcBef>
              <a:spcAft>
                <a:spcPts val="1066"/>
              </a:spcAft>
              <a:buClr>
                <a:srgbClr val="000000"/>
              </a:buClr>
              <a:buFont typeface="Arial"/>
              <a:buAutoNum type="alphaLcPeriod"/>
            </a:pPr>
            <a:r>
              <a:rPr b="0" lang="fr-FR" sz="1600" spc="-1" strike="noStrike">
                <a:solidFill>
                  <a:srgbClr val="000000"/>
                </a:solidFill>
                <a:latin typeface="Marianne"/>
                <a:ea typeface="Marianne"/>
              </a:rPr>
              <a:t>Deuxième niveau</a:t>
            </a:r>
            <a:endParaRPr b="0" lang="fr-FR" sz="1600" spc="-1" strike="noStrike">
              <a:solidFill>
                <a:srgbClr val="000000"/>
              </a:solidFill>
              <a:latin typeface="Marianne"/>
            </a:endParaRPr>
          </a:p>
        </p:txBody>
      </p:sp>
      <p:sp>
        <p:nvSpPr>
          <p:cNvPr id="9" name="PlaceHolder 4"/>
          <p:cNvSpPr>
            <a:spLocks noGrp="1"/>
          </p:cNvSpPr>
          <p:nvPr>
            <p:ph type="title"/>
          </p:nvPr>
        </p:nvSpPr>
        <p:spPr>
          <a:xfrm>
            <a:off x="431640" y="1028880"/>
            <a:ext cx="11232720" cy="719640"/>
          </a:xfrm>
          <a:prstGeom prst="rect">
            <a:avLst/>
          </a:prstGeom>
          <a:noFill/>
          <a:ln w="0">
            <a:noFill/>
          </a:ln>
        </p:spPr>
        <p:txBody>
          <a:bodyPr anchor="ctr">
            <a:noAutofit/>
          </a:bodyPr>
          <a:p>
            <a:pPr marL="19080">
              <a:lnSpc>
                <a:spcPct val="90000"/>
              </a:lnSpc>
              <a:buNone/>
              <a:tabLst>
                <a:tab algn="l" pos="0"/>
              </a:tabLst>
            </a:pPr>
            <a:r>
              <a:rPr b="1" lang="fr-FR" sz="3340" spc="-1" strike="noStrike">
                <a:solidFill>
                  <a:srgbClr val="002060"/>
                </a:solidFill>
                <a:latin typeface="Marianne"/>
                <a:ea typeface="Marianne"/>
              </a:rPr>
              <a:t>Sommaire</a:t>
            </a:r>
            <a:endParaRPr b="0" lang="fr-FR" sz="334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46" name="Image 6" descr=""/>
          <p:cNvPicPr/>
          <p:nvPr/>
        </p:nvPicPr>
        <p:blipFill>
          <a:blip r:embed="rId2"/>
          <a:stretch/>
        </p:blipFill>
        <p:spPr>
          <a:xfrm>
            <a:off x="384120" y="144000"/>
            <a:ext cx="719640" cy="719640"/>
          </a:xfrm>
          <a:prstGeom prst="rect">
            <a:avLst/>
          </a:prstGeom>
          <a:ln w="0">
            <a:noFill/>
          </a:ln>
        </p:spPr>
      </p:pic>
      <p:pic>
        <p:nvPicPr>
          <p:cNvPr id="47" name="Image 10" descr=""/>
          <p:cNvPicPr/>
          <p:nvPr/>
        </p:nvPicPr>
        <p:blipFill>
          <a:blip r:embed="rId3"/>
          <a:stretch/>
        </p:blipFill>
        <p:spPr>
          <a:xfrm>
            <a:off x="384120" y="194760"/>
            <a:ext cx="959760" cy="618480"/>
          </a:xfrm>
          <a:prstGeom prst="rect">
            <a:avLst/>
          </a:prstGeom>
          <a:ln w="0">
            <a:noFill/>
          </a:ln>
        </p:spPr>
      </p:pic>
      <p:sp>
        <p:nvSpPr>
          <p:cNvPr id="48" name="Connecteur droit 12"/>
          <p:cNvSpPr/>
          <p:nvPr/>
        </p:nvSpPr>
        <p:spPr>
          <a:xfrm>
            <a:off x="431640" y="6309000"/>
            <a:ext cx="11424960" cy="360"/>
          </a:xfrm>
          <a:prstGeom prst="line">
            <a:avLst/>
          </a:prstGeom>
          <a:ln w="12700">
            <a:solidFill>
              <a:srgbClr val="484d7a"/>
            </a:solidFill>
            <a:round/>
          </a:ln>
        </p:spPr>
        <p:style>
          <a:lnRef idx="1">
            <a:schemeClr val="accent1"/>
          </a:lnRef>
          <a:fillRef idx="0">
            <a:schemeClr val="accent1"/>
          </a:fillRef>
          <a:effectRef idx="0">
            <a:schemeClr val="accent1"/>
          </a:effectRef>
          <a:fontRef idx="minor"/>
        </p:style>
      </p:sp>
      <p:sp>
        <p:nvSpPr>
          <p:cNvPr id="49" name="Connecteur droit 13"/>
          <p:cNvSpPr/>
          <p:nvPr/>
        </p:nvSpPr>
        <p:spPr>
          <a:xfrm>
            <a:off x="420840" y="6420960"/>
            <a:ext cx="11339640" cy="360"/>
          </a:xfrm>
          <a:prstGeom prst="line">
            <a:avLst/>
          </a:prstGeom>
          <a:ln w="12700">
            <a:solidFill>
              <a:srgbClr val="f48f70"/>
            </a:solidFill>
            <a:round/>
          </a:ln>
        </p:spPr>
        <p:style>
          <a:lnRef idx="1">
            <a:schemeClr val="accent1"/>
          </a:lnRef>
          <a:fillRef idx="0">
            <a:schemeClr val="accent1"/>
          </a:fillRef>
          <a:effectRef idx="0">
            <a:schemeClr val="accent1"/>
          </a:effectRef>
          <a:fontRef idx="minor"/>
        </p:style>
      </p:sp>
      <p:sp>
        <p:nvSpPr>
          <p:cNvPr id="50" name="Connecteur droit 14"/>
          <p:cNvSpPr/>
          <p:nvPr/>
        </p:nvSpPr>
        <p:spPr>
          <a:xfrm flipV="1">
            <a:off x="11856600" y="3717000"/>
            <a:ext cx="360" cy="2592000"/>
          </a:xfrm>
          <a:prstGeom prst="line">
            <a:avLst/>
          </a:prstGeom>
          <a:ln w="12700">
            <a:solidFill>
              <a:srgbClr val="484d7a"/>
            </a:solidFill>
            <a:round/>
          </a:ln>
        </p:spPr>
        <p:style>
          <a:lnRef idx="1">
            <a:schemeClr val="accent1"/>
          </a:lnRef>
          <a:fillRef idx="0">
            <a:schemeClr val="accent1"/>
          </a:fillRef>
          <a:effectRef idx="0">
            <a:schemeClr val="accent1"/>
          </a:effectRef>
          <a:fontRef idx="minor"/>
        </p:style>
      </p:sp>
      <p:sp>
        <p:nvSpPr>
          <p:cNvPr id="51" name="Connecteur droit 15"/>
          <p:cNvSpPr/>
          <p:nvPr/>
        </p:nvSpPr>
        <p:spPr>
          <a:xfrm flipV="1">
            <a:off x="11760480" y="3044880"/>
            <a:ext cx="360" cy="3376080"/>
          </a:xfrm>
          <a:prstGeom prst="line">
            <a:avLst/>
          </a:prstGeom>
          <a:ln w="12700">
            <a:solidFill>
              <a:srgbClr val="f48f70"/>
            </a:solidFill>
            <a:round/>
          </a:ln>
        </p:spPr>
        <p:style>
          <a:lnRef idx="1">
            <a:schemeClr val="accent1"/>
          </a:lnRef>
          <a:fillRef idx="0">
            <a:schemeClr val="accent1"/>
          </a:fillRef>
          <a:effectRef idx="0">
            <a:schemeClr val="accent1"/>
          </a:effectRef>
          <a:fontRef idx="minor"/>
        </p:style>
      </p:sp>
      <p:sp>
        <p:nvSpPr>
          <p:cNvPr id="52" name="PlaceHolder 1"/>
          <p:cNvSpPr>
            <a:spLocks noGrp="1"/>
          </p:cNvSpPr>
          <p:nvPr>
            <p:ph type="sldNum"/>
          </p:nvPr>
        </p:nvSpPr>
        <p:spPr>
          <a:xfrm>
            <a:off x="9865080" y="6545160"/>
            <a:ext cx="1799640" cy="312480"/>
          </a:xfrm>
          <a:prstGeom prst="rect">
            <a:avLst/>
          </a:prstGeom>
          <a:noFill/>
          <a:ln w="0">
            <a:noFill/>
          </a:ln>
        </p:spPr>
        <p:txBody>
          <a:bodyPr lIns="0" rIns="0" tIns="0" bIns="0" anchor="ctr">
            <a:noAutofit/>
          </a:bodyPr>
          <a:p>
            <a:pPr algn="r">
              <a:lnSpc>
                <a:spcPct val="100000"/>
              </a:lnSpc>
              <a:buNone/>
            </a:pPr>
            <a:fld id="{D3033079-7755-4998-B7C7-C85A652B9814}" type="slidenum">
              <a:rPr b="1" lang="fr-FR" sz="1000" spc="-1" strike="noStrike">
                <a:solidFill>
                  <a:srgbClr val="000000"/>
                </a:solidFill>
                <a:latin typeface="Arial"/>
              </a:rPr>
              <a:t>&lt;numéro&gt;</a:t>
            </a:fld>
            <a:endParaRPr b="0" lang="fr-FR" sz="1000" spc="-1" strike="noStrike">
              <a:latin typeface="Times New Roman"/>
            </a:endParaRPr>
          </a:p>
        </p:txBody>
      </p:sp>
      <p:sp>
        <p:nvSpPr>
          <p:cNvPr id="53" name="PlaceHolder 2"/>
          <p:cNvSpPr>
            <a:spLocks noGrp="1"/>
          </p:cNvSpPr>
          <p:nvPr>
            <p:ph type="dt"/>
          </p:nvPr>
        </p:nvSpPr>
        <p:spPr>
          <a:xfrm>
            <a:off x="431640" y="6396840"/>
            <a:ext cx="1559520" cy="460800"/>
          </a:xfrm>
          <a:prstGeom prst="rect">
            <a:avLst/>
          </a:prstGeom>
          <a:noFill/>
          <a:ln w="0">
            <a:noFill/>
          </a:ln>
        </p:spPr>
        <p:txBody>
          <a:bodyPr lIns="0" rIns="0" tIns="0" bIns="0" anchor="ctr">
            <a:noAutofit/>
          </a:bodyPr>
          <a:p>
            <a:pPr>
              <a:lnSpc>
                <a:spcPct val="100000"/>
              </a:lnSpc>
              <a:buNone/>
            </a:pPr>
            <a:fld id="{1534E628-CDB6-4C19-8CBF-718EFF874205}" type="datetime1">
              <a:rPr b="1" lang="fr-FR" sz="1000" spc="-1" strike="noStrike" cap="all">
                <a:solidFill>
                  <a:srgbClr val="000000"/>
                </a:solidFill>
                <a:latin typeface="Arial"/>
              </a:rPr>
              <a:t>15/04/2024</a:t>
            </a:fld>
            <a:endParaRPr b="0" lang="fr-FR" sz="1000" spc="-1" strike="noStrike">
              <a:latin typeface="Times New Roman"/>
            </a:endParaRPr>
          </a:p>
        </p:txBody>
      </p:sp>
      <p:sp>
        <p:nvSpPr>
          <p:cNvPr id="54" name="PlaceHolder 3"/>
          <p:cNvSpPr>
            <a:spLocks noGrp="1"/>
          </p:cNvSpPr>
          <p:nvPr>
            <p:ph type="body"/>
          </p:nvPr>
        </p:nvSpPr>
        <p:spPr>
          <a:xfrm>
            <a:off x="431640" y="1665000"/>
            <a:ext cx="11232360" cy="323640"/>
          </a:xfrm>
          <a:prstGeom prst="rect">
            <a:avLst/>
          </a:prstGeom>
          <a:noFill/>
          <a:ln w="0">
            <a:noFill/>
          </a:ln>
        </p:spPr>
        <p:txBody>
          <a:bodyPr lIns="0" rIns="0" tIns="0" bIns="0" anchor="t">
            <a:noAutofit/>
          </a:bodyPr>
          <a:p>
            <a:pPr marL="12600" indent="114120">
              <a:lnSpc>
                <a:spcPct val="100000"/>
              </a:lnSpc>
              <a:spcBef>
                <a:spcPts val="533"/>
              </a:spcBef>
              <a:spcAft>
                <a:spcPts val="1066"/>
              </a:spcAft>
              <a:buNone/>
              <a:tabLst>
                <a:tab algn="l" pos="0"/>
              </a:tabLst>
            </a:pPr>
            <a:r>
              <a:rPr b="1" lang="fr-FR" sz="2000" spc="-1" strike="noStrike">
                <a:solidFill>
                  <a:srgbClr val="808080"/>
                </a:solidFill>
                <a:latin typeface="Marianne"/>
                <a:ea typeface="Marianne"/>
              </a:rPr>
              <a:t>Sous-titre</a:t>
            </a:r>
            <a:endParaRPr b="0" lang="fr-FR" sz="2000" spc="-1" strike="noStrike">
              <a:solidFill>
                <a:srgbClr val="e0896f"/>
              </a:solidFill>
              <a:latin typeface="Marianne"/>
            </a:endParaRPr>
          </a:p>
          <a:p>
            <a:pPr marL="12600" indent="114120">
              <a:lnSpc>
                <a:spcPct val="100000"/>
              </a:lnSpc>
              <a:spcBef>
                <a:spcPts val="533"/>
              </a:spcBef>
              <a:spcAft>
                <a:spcPts val="1066"/>
              </a:spcAft>
              <a:buNone/>
              <a:tabLst>
                <a:tab algn="l" pos="0"/>
              </a:tabLst>
            </a:pPr>
            <a:endParaRPr b="0" lang="fr-FR" sz="2000" spc="-1" strike="noStrike">
              <a:solidFill>
                <a:srgbClr val="e0896f"/>
              </a:solidFill>
              <a:latin typeface="Marianne"/>
            </a:endParaRPr>
          </a:p>
        </p:txBody>
      </p:sp>
      <p:sp>
        <p:nvSpPr>
          <p:cNvPr id="55" name="PlaceHolder 4"/>
          <p:cNvSpPr>
            <a:spLocks noGrp="1"/>
          </p:cNvSpPr>
          <p:nvPr>
            <p:ph type="title"/>
          </p:nvPr>
        </p:nvSpPr>
        <p:spPr>
          <a:xfrm>
            <a:off x="431640" y="910440"/>
            <a:ext cx="11232720" cy="719640"/>
          </a:xfrm>
          <a:prstGeom prst="rect">
            <a:avLst/>
          </a:prstGeom>
          <a:noFill/>
          <a:ln w="0">
            <a:noFill/>
          </a:ln>
        </p:spPr>
        <p:txBody>
          <a:bodyPr anchor="ctr">
            <a:normAutofit/>
          </a:bodyPr>
          <a:p>
            <a:pPr marL="19080">
              <a:lnSpc>
                <a:spcPct val="90000"/>
              </a:lnSpc>
              <a:buNone/>
              <a:tabLst>
                <a:tab algn="l" pos="0"/>
              </a:tabLst>
            </a:pPr>
            <a:r>
              <a:rPr b="1" lang="fr-FR" sz="3000" spc="-1" strike="noStrike">
                <a:solidFill>
                  <a:srgbClr val="002060"/>
                </a:solidFill>
                <a:latin typeface="Marianne"/>
                <a:ea typeface="Marianne"/>
              </a:rPr>
              <a:t>Titre</a:t>
            </a:r>
            <a:endParaRPr b="0" lang="fr-FR" sz="3000" spc="-1" strike="noStrike">
              <a:solidFill>
                <a:srgbClr val="000000"/>
              </a:solidFill>
              <a:latin typeface="Arial"/>
            </a:endParaRPr>
          </a:p>
        </p:txBody>
      </p:sp>
      <p:sp>
        <p:nvSpPr>
          <p:cNvPr id="56" name="PlaceHolder 5"/>
          <p:cNvSpPr>
            <a:spLocks noGrp="1"/>
          </p:cNvSpPr>
          <p:nvPr>
            <p:ph type="body"/>
          </p:nvPr>
        </p:nvSpPr>
        <p:spPr>
          <a:xfrm>
            <a:off x="431640" y="2277000"/>
            <a:ext cx="11232000" cy="3840120"/>
          </a:xfrm>
          <a:prstGeom prst="rect">
            <a:avLst/>
          </a:prstGeom>
          <a:noFill/>
          <a:ln w="0">
            <a:noFill/>
          </a:ln>
        </p:spPr>
        <p:txBody>
          <a:bodyPr lIns="0" rIns="0" tIns="0" bIns="0" anchor="t">
            <a:noAutofit/>
          </a:bodyPr>
          <a:p>
            <a:pPr marL="122760">
              <a:lnSpc>
                <a:spcPct val="100000"/>
              </a:lnSpc>
              <a:spcAft>
                <a:spcPts val="666"/>
              </a:spcAft>
              <a:buNone/>
              <a:tabLst>
                <a:tab algn="l" pos="0"/>
              </a:tabLst>
            </a:pPr>
            <a:r>
              <a:rPr b="0" lang="fr-FR" sz="1870" spc="-1" strike="noStrike">
                <a:solidFill>
                  <a:srgbClr val="e0896f"/>
                </a:solidFill>
                <a:latin typeface="Marianne"/>
                <a:ea typeface="Marianne"/>
              </a:rPr>
              <a:t>Texte de niveau 1</a:t>
            </a:r>
            <a:endParaRPr b="0" lang="fr-FR" sz="1870" spc="-1" strike="noStrike">
              <a:solidFill>
                <a:srgbClr val="e0896f"/>
              </a:solidFill>
              <a:latin typeface="Marianne"/>
            </a:endParaRPr>
          </a:p>
          <a:p>
            <a:pPr lvl="1" marL="468720" indent="-228600">
              <a:lnSpc>
                <a:spcPct val="100000"/>
              </a:lnSpc>
              <a:spcBef>
                <a:spcPts val="799"/>
              </a:spcBef>
              <a:spcAft>
                <a:spcPts val="799"/>
              </a:spcAft>
              <a:buClr>
                <a:srgbClr val="000000"/>
              </a:buClr>
              <a:buFont typeface="Arial"/>
              <a:buChar char="•"/>
              <a:tabLst>
                <a:tab algn="l" pos="0"/>
              </a:tabLst>
            </a:pPr>
            <a:r>
              <a:rPr b="0" lang="fr-FR" sz="1600" spc="-1" strike="noStrike">
                <a:solidFill>
                  <a:srgbClr val="000000"/>
                </a:solidFill>
                <a:latin typeface="Marianne"/>
                <a:ea typeface="Marianne"/>
              </a:rPr>
              <a:t>Texte de niveau 2</a:t>
            </a:r>
            <a:endParaRPr b="0" lang="fr-FR" sz="1600" spc="-1" strike="noStrike">
              <a:solidFill>
                <a:srgbClr val="000000"/>
              </a:solidFill>
              <a:latin typeface="Marianne"/>
            </a:endParaRPr>
          </a:p>
          <a:p>
            <a:pPr lvl="2" marL="708480" indent="-228600">
              <a:lnSpc>
                <a:spcPct val="100000"/>
              </a:lnSpc>
              <a:spcBef>
                <a:spcPts val="133"/>
              </a:spcBef>
              <a:spcAft>
                <a:spcPts val="133"/>
              </a:spcAft>
              <a:buClr>
                <a:srgbClr val="000000"/>
              </a:buClr>
              <a:buFont typeface="Wingdings" charset="2"/>
              <a:buChar char=""/>
              <a:tabLst>
                <a:tab algn="l" pos="0"/>
              </a:tabLst>
            </a:pPr>
            <a:r>
              <a:rPr b="0" lang="fr-FR" sz="1340" spc="-1" strike="noStrike">
                <a:solidFill>
                  <a:srgbClr val="000000"/>
                </a:solidFill>
                <a:latin typeface="Marianne"/>
                <a:ea typeface="Marianne"/>
              </a:rPr>
              <a:t>Texte de niveau 3</a:t>
            </a:r>
            <a:endParaRPr b="0" lang="fr-FR" sz="1340" spc="-1" strike="noStrike">
              <a:solidFill>
                <a:srgbClr val="000000"/>
              </a:solidFill>
              <a:latin typeface="Marianne"/>
            </a:endParaRPr>
          </a:p>
          <a:p>
            <a:pPr lvl="3" marL="948600" indent="-228600">
              <a:lnSpc>
                <a:spcPct val="100000"/>
              </a:lnSpc>
              <a:spcBef>
                <a:spcPts val="133"/>
              </a:spcBef>
              <a:spcAft>
                <a:spcPts val="133"/>
              </a:spcAft>
              <a:buClr>
                <a:srgbClr val="000000"/>
              </a:buClr>
              <a:buFont typeface="Arial"/>
              <a:buChar char="•"/>
              <a:tabLst>
                <a:tab algn="l" pos="0"/>
              </a:tabLst>
            </a:pPr>
            <a:r>
              <a:rPr b="0" lang="fr-FR" sz="1070" spc="-1" strike="noStrike">
                <a:solidFill>
                  <a:srgbClr val="000000"/>
                </a:solidFill>
                <a:latin typeface="Marianne"/>
                <a:ea typeface="Marianne"/>
              </a:rPr>
              <a:t>Texte de niveau 4</a:t>
            </a:r>
            <a:endParaRPr b="0" lang="fr-FR" sz="1070" spc="-1" strike="noStrike">
              <a:solidFill>
                <a:srgbClr val="000000"/>
              </a:solidFill>
              <a:latin typeface="Marianne"/>
            </a:endParaRPr>
          </a:p>
          <a:p>
            <a:pPr lvl="4" marL="1236600" indent="-228600">
              <a:lnSpc>
                <a:spcPct val="100000"/>
              </a:lnSpc>
              <a:spcBef>
                <a:spcPts val="133"/>
              </a:spcBef>
              <a:spcAft>
                <a:spcPts val="133"/>
              </a:spcAft>
              <a:buClr>
                <a:srgbClr val="000000"/>
              </a:buClr>
              <a:buFont typeface="Wingdings" charset="2"/>
              <a:buChar char=""/>
              <a:tabLst>
                <a:tab algn="l" pos="0"/>
              </a:tabLst>
            </a:pPr>
            <a:r>
              <a:rPr b="0" lang="fr-FR" sz="939" spc="-1" strike="noStrike">
                <a:solidFill>
                  <a:srgbClr val="000000"/>
                </a:solidFill>
                <a:latin typeface="Marianne"/>
                <a:ea typeface="Marianne"/>
              </a:rPr>
              <a:t>Texte de niveau 5</a:t>
            </a:r>
            <a:endParaRPr b="0" lang="fr-FR" sz="939" spc="-1" strike="noStrike">
              <a:solidFill>
                <a:srgbClr val="000000"/>
              </a:solidFill>
              <a:latin typeface="Marianne"/>
            </a:endParaRPr>
          </a:p>
        </p:txBody>
      </p:sp>
    </p:spTree>
  </p:cSld>
  <p:clrMap bg1="lt1" bg2="lt2" tx1="dk1" tx2="dk2" accent1="accent1" accent2="accent2" accent3="accent3" accent4="accent4" accent5="accent5" accent6="accent6" hlink="hlink" folHlink="folHlink"/>
  <p:sldLayoutIdLst>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93" name="Image 6" descr=""/>
          <p:cNvPicPr/>
          <p:nvPr/>
        </p:nvPicPr>
        <p:blipFill>
          <a:blip r:embed="rId2"/>
          <a:stretch/>
        </p:blipFill>
        <p:spPr>
          <a:xfrm>
            <a:off x="384120" y="144000"/>
            <a:ext cx="719640" cy="719640"/>
          </a:xfrm>
          <a:prstGeom prst="rect">
            <a:avLst/>
          </a:prstGeom>
          <a:ln w="0">
            <a:noFill/>
          </a:ln>
        </p:spPr>
      </p:pic>
      <p:pic>
        <p:nvPicPr>
          <p:cNvPr id="94" name="Image 10" descr=""/>
          <p:cNvPicPr/>
          <p:nvPr/>
        </p:nvPicPr>
        <p:blipFill>
          <a:blip r:embed="rId3"/>
          <a:stretch/>
        </p:blipFill>
        <p:spPr>
          <a:xfrm>
            <a:off x="384120" y="194760"/>
            <a:ext cx="959760" cy="618480"/>
          </a:xfrm>
          <a:prstGeom prst="rect">
            <a:avLst/>
          </a:prstGeom>
          <a:ln w="0">
            <a:noFill/>
          </a:ln>
        </p:spPr>
      </p:pic>
      <p:sp>
        <p:nvSpPr>
          <p:cNvPr id="95" name="Connecteur droit 12"/>
          <p:cNvSpPr/>
          <p:nvPr/>
        </p:nvSpPr>
        <p:spPr>
          <a:xfrm>
            <a:off x="431640" y="6309000"/>
            <a:ext cx="11424960" cy="360"/>
          </a:xfrm>
          <a:prstGeom prst="line">
            <a:avLst/>
          </a:prstGeom>
          <a:ln w="12700">
            <a:solidFill>
              <a:srgbClr val="484d7a"/>
            </a:solidFill>
            <a:round/>
          </a:ln>
        </p:spPr>
        <p:style>
          <a:lnRef idx="1">
            <a:schemeClr val="accent1"/>
          </a:lnRef>
          <a:fillRef idx="0">
            <a:schemeClr val="accent1"/>
          </a:fillRef>
          <a:effectRef idx="0">
            <a:schemeClr val="accent1"/>
          </a:effectRef>
          <a:fontRef idx="minor"/>
        </p:style>
      </p:sp>
      <p:sp>
        <p:nvSpPr>
          <p:cNvPr id="96" name="Connecteur droit 13"/>
          <p:cNvSpPr/>
          <p:nvPr/>
        </p:nvSpPr>
        <p:spPr>
          <a:xfrm>
            <a:off x="420840" y="6420960"/>
            <a:ext cx="11339640" cy="360"/>
          </a:xfrm>
          <a:prstGeom prst="line">
            <a:avLst/>
          </a:prstGeom>
          <a:ln w="12700">
            <a:solidFill>
              <a:srgbClr val="f48f70"/>
            </a:solidFill>
            <a:round/>
          </a:ln>
        </p:spPr>
        <p:style>
          <a:lnRef idx="1">
            <a:schemeClr val="accent1"/>
          </a:lnRef>
          <a:fillRef idx="0">
            <a:schemeClr val="accent1"/>
          </a:fillRef>
          <a:effectRef idx="0">
            <a:schemeClr val="accent1"/>
          </a:effectRef>
          <a:fontRef idx="minor"/>
        </p:style>
      </p:sp>
      <p:sp>
        <p:nvSpPr>
          <p:cNvPr id="97" name="Connecteur droit 14"/>
          <p:cNvSpPr/>
          <p:nvPr/>
        </p:nvSpPr>
        <p:spPr>
          <a:xfrm flipV="1">
            <a:off x="11856600" y="3717000"/>
            <a:ext cx="360" cy="2592000"/>
          </a:xfrm>
          <a:prstGeom prst="line">
            <a:avLst/>
          </a:prstGeom>
          <a:ln w="12700">
            <a:solidFill>
              <a:srgbClr val="484d7a"/>
            </a:solidFill>
            <a:round/>
          </a:ln>
        </p:spPr>
        <p:style>
          <a:lnRef idx="1">
            <a:schemeClr val="accent1"/>
          </a:lnRef>
          <a:fillRef idx="0">
            <a:schemeClr val="accent1"/>
          </a:fillRef>
          <a:effectRef idx="0">
            <a:schemeClr val="accent1"/>
          </a:effectRef>
          <a:fontRef idx="minor"/>
        </p:style>
      </p:sp>
      <p:sp>
        <p:nvSpPr>
          <p:cNvPr id="98" name="Connecteur droit 15"/>
          <p:cNvSpPr/>
          <p:nvPr/>
        </p:nvSpPr>
        <p:spPr>
          <a:xfrm flipV="1">
            <a:off x="11760480" y="3044880"/>
            <a:ext cx="360" cy="3376080"/>
          </a:xfrm>
          <a:prstGeom prst="line">
            <a:avLst/>
          </a:prstGeom>
          <a:ln w="12700">
            <a:solidFill>
              <a:srgbClr val="f48f70"/>
            </a:solidFill>
            <a:round/>
          </a:ln>
        </p:spPr>
        <p:style>
          <a:lnRef idx="1">
            <a:schemeClr val="accent1"/>
          </a:lnRef>
          <a:fillRef idx="0">
            <a:schemeClr val="accent1"/>
          </a:fillRef>
          <a:effectRef idx="0">
            <a:schemeClr val="accent1"/>
          </a:effectRef>
          <a:fontRef idx="minor"/>
        </p:style>
      </p:sp>
      <p:sp>
        <p:nvSpPr>
          <p:cNvPr id="99" name="PlaceHolder 1"/>
          <p:cNvSpPr>
            <a:spLocks noGrp="1"/>
          </p:cNvSpPr>
          <p:nvPr>
            <p:ph type="title"/>
          </p:nvPr>
        </p:nvSpPr>
        <p:spPr>
          <a:xfrm>
            <a:off x="431640" y="910440"/>
            <a:ext cx="11232720" cy="719640"/>
          </a:xfrm>
          <a:prstGeom prst="rect">
            <a:avLst/>
          </a:prstGeom>
          <a:noFill/>
          <a:ln w="0">
            <a:noFill/>
          </a:ln>
        </p:spPr>
        <p:txBody>
          <a:bodyPr anchor="ctr">
            <a:noAutofit/>
          </a:bodyPr>
          <a:p>
            <a:pPr marL="19080">
              <a:lnSpc>
                <a:spcPct val="90000"/>
              </a:lnSpc>
              <a:buNone/>
              <a:tabLst>
                <a:tab algn="l" pos="0"/>
              </a:tabLst>
            </a:pPr>
            <a:r>
              <a:rPr b="1" lang="fr-FR" sz="3340" spc="-1" strike="noStrike">
                <a:solidFill>
                  <a:srgbClr val="002060"/>
                </a:solidFill>
                <a:latin typeface="Marianne"/>
                <a:ea typeface="Marianne"/>
              </a:rPr>
              <a:t>Modifiez le style du titre</a:t>
            </a:r>
            <a:endParaRPr b="0" lang="fr-FR" sz="3340" spc="-1" strike="noStrike">
              <a:solidFill>
                <a:srgbClr val="000000"/>
              </a:solidFill>
              <a:latin typeface="Arial"/>
            </a:endParaRPr>
          </a:p>
        </p:txBody>
      </p:sp>
      <p:sp>
        <p:nvSpPr>
          <p:cNvPr id="100" name="PlaceHolder 2"/>
          <p:cNvSpPr>
            <a:spLocks noGrp="1"/>
          </p:cNvSpPr>
          <p:nvPr>
            <p:ph type="body"/>
          </p:nvPr>
        </p:nvSpPr>
        <p:spPr>
          <a:xfrm>
            <a:off x="431640" y="2277000"/>
            <a:ext cx="11232720" cy="3744000"/>
          </a:xfrm>
          <a:prstGeom prst="rect">
            <a:avLst/>
          </a:prstGeom>
          <a:noFill/>
          <a:ln w="0">
            <a:noFill/>
          </a:ln>
        </p:spPr>
        <p:txBody>
          <a:bodyPr lIns="0" rIns="0" tIns="0" bIns="0" anchor="t">
            <a:noAutofit/>
          </a:bodyPr>
          <a:p>
            <a:pPr marL="122760">
              <a:lnSpc>
                <a:spcPct val="100000"/>
              </a:lnSpc>
              <a:spcAft>
                <a:spcPts val="666"/>
              </a:spcAft>
              <a:buNone/>
              <a:tabLst>
                <a:tab algn="l" pos="0"/>
              </a:tabLst>
            </a:pPr>
            <a:r>
              <a:rPr b="0" lang="fr-FR" sz="1870" spc="-1" strike="noStrike">
                <a:solidFill>
                  <a:srgbClr val="e0896f"/>
                </a:solidFill>
                <a:latin typeface="Marianne"/>
                <a:ea typeface="Marianne"/>
              </a:rPr>
              <a:t>Cliquez pour modifier les styles du texte du masque</a:t>
            </a:r>
            <a:endParaRPr b="0" lang="fr-FR" sz="1870" spc="-1" strike="noStrike">
              <a:solidFill>
                <a:srgbClr val="e0896f"/>
              </a:solidFill>
              <a:latin typeface="Marianne"/>
            </a:endParaRPr>
          </a:p>
          <a:p>
            <a:pPr lvl="1" marL="468720" indent="-228600">
              <a:lnSpc>
                <a:spcPct val="100000"/>
              </a:lnSpc>
              <a:spcBef>
                <a:spcPts val="799"/>
              </a:spcBef>
              <a:spcAft>
                <a:spcPts val="799"/>
              </a:spcAft>
              <a:buClr>
                <a:srgbClr val="000000"/>
              </a:buClr>
              <a:buFont typeface="Arial"/>
              <a:buChar char="•"/>
              <a:tabLst>
                <a:tab algn="l" pos="0"/>
              </a:tabLst>
            </a:pPr>
            <a:r>
              <a:rPr b="0" lang="fr-FR" sz="1600" spc="-1" strike="noStrike">
                <a:solidFill>
                  <a:srgbClr val="000000"/>
                </a:solidFill>
                <a:latin typeface="Marianne"/>
                <a:ea typeface="Marianne"/>
              </a:rPr>
              <a:t>Deuxième niveau</a:t>
            </a:r>
            <a:endParaRPr b="0" lang="fr-FR" sz="1600" spc="-1" strike="noStrike">
              <a:solidFill>
                <a:srgbClr val="000000"/>
              </a:solidFill>
              <a:latin typeface="Marianne"/>
            </a:endParaRPr>
          </a:p>
          <a:p>
            <a:pPr lvl="2" marL="708480" indent="-228600">
              <a:lnSpc>
                <a:spcPct val="100000"/>
              </a:lnSpc>
              <a:spcBef>
                <a:spcPts val="133"/>
              </a:spcBef>
              <a:spcAft>
                <a:spcPts val="133"/>
              </a:spcAft>
              <a:buClr>
                <a:srgbClr val="000000"/>
              </a:buClr>
              <a:buFont typeface="Wingdings" charset="2"/>
              <a:buChar char=""/>
              <a:tabLst>
                <a:tab algn="l" pos="0"/>
              </a:tabLst>
            </a:pPr>
            <a:r>
              <a:rPr b="0" lang="fr-FR" sz="1340" spc="-1" strike="noStrike">
                <a:solidFill>
                  <a:srgbClr val="000000"/>
                </a:solidFill>
                <a:latin typeface="Marianne"/>
                <a:ea typeface="Marianne"/>
              </a:rPr>
              <a:t>Troisième niveau</a:t>
            </a:r>
            <a:endParaRPr b="0" lang="fr-FR" sz="1340" spc="-1" strike="noStrike">
              <a:solidFill>
                <a:srgbClr val="000000"/>
              </a:solidFill>
              <a:latin typeface="Marianne"/>
            </a:endParaRPr>
          </a:p>
          <a:p>
            <a:pPr lvl="3" marL="948600" indent="-228600">
              <a:lnSpc>
                <a:spcPct val="100000"/>
              </a:lnSpc>
              <a:spcBef>
                <a:spcPts val="133"/>
              </a:spcBef>
              <a:spcAft>
                <a:spcPts val="133"/>
              </a:spcAft>
              <a:buClr>
                <a:srgbClr val="000000"/>
              </a:buClr>
              <a:buFont typeface="Arial"/>
              <a:buChar char="•"/>
              <a:tabLst>
                <a:tab algn="l" pos="0"/>
              </a:tabLst>
            </a:pPr>
            <a:r>
              <a:rPr b="0" lang="fr-FR" sz="1070" spc="-1" strike="noStrike">
                <a:solidFill>
                  <a:srgbClr val="000000"/>
                </a:solidFill>
                <a:latin typeface="Marianne"/>
                <a:ea typeface="Marianne"/>
              </a:rPr>
              <a:t>Quatrième niveau</a:t>
            </a:r>
            <a:endParaRPr b="0" lang="fr-FR" sz="1070" spc="-1" strike="noStrike">
              <a:solidFill>
                <a:srgbClr val="000000"/>
              </a:solidFill>
              <a:latin typeface="Marianne"/>
            </a:endParaRPr>
          </a:p>
          <a:p>
            <a:pPr lvl="4" marL="1236600" indent="-228600">
              <a:lnSpc>
                <a:spcPct val="100000"/>
              </a:lnSpc>
              <a:spcBef>
                <a:spcPts val="133"/>
              </a:spcBef>
              <a:spcAft>
                <a:spcPts val="133"/>
              </a:spcAft>
              <a:buClr>
                <a:srgbClr val="000000"/>
              </a:buClr>
              <a:buFont typeface="Wingdings" charset="2"/>
              <a:buChar char=""/>
              <a:tabLst>
                <a:tab algn="l" pos="0"/>
              </a:tabLst>
            </a:pPr>
            <a:r>
              <a:rPr b="0" lang="fr-FR" sz="939" spc="-1" strike="noStrike">
                <a:solidFill>
                  <a:srgbClr val="000000"/>
                </a:solidFill>
                <a:latin typeface="Marianne"/>
                <a:ea typeface="Marianne"/>
              </a:rPr>
              <a:t>Cinquième niveau</a:t>
            </a:r>
            <a:endParaRPr b="0" lang="fr-FR" sz="939" spc="-1" strike="noStrike">
              <a:solidFill>
                <a:srgbClr val="000000"/>
              </a:solidFill>
              <a:latin typeface="Marianne"/>
            </a:endParaRPr>
          </a:p>
        </p:txBody>
      </p:sp>
      <p:sp>
        <p:nvSpPr>
          <p:cNvPr id="101" name="PlaceHolder 3"/>
          <p:cNvSpPr>
            <a:spLocks noGrp="1"/>
          </p:cNvSpPr>
          <p:nvPr>
            <p:ph type="dt"/>
          </p:nvPr>
        </p:nvSpPr>
        <p:spPr>
          <a:xfrm>
            <a:off x="420840" y="6501240"/>
            <a:ext cx="2742840" cy="242640"/>
          </a:xfrm>
          <a:prstGeom prst="rect">
            <a:avLst/>
          </a:prstGeom>
          <a:noFill/>
          <a:ln w="0">
            <a:noFill/>
          </a:ln>
        </p:spPr>
        <p:txBody>
          <a:bodyPr anchor="ctr">
            <a:noAutofit/>
          </a:bodyPr>
          <a:p>
            <a:pPr>
              <a:lnSpc>
                <a:spcPct val="100000"/>
              </a:lnSpc>
              <a:buNone/>
            </a:pPr>
            <a:fld id="{05CC81DC-ADAA-43DA-9BA4-E6CD34D24127}" type="datetime">
              <a:rPr b="1" lang="fr-FR" sz="1000" spc="-1" strike="noStrike">
                <a:solidFill>
                  <a:srgbClr val="000000"/>
                </a:solidFill>
                <a:latin typeface="Arial"/>
              </a:rPr>
              <a:t>15/04/2024</a:t>
            </a:fld>
            <a:endParaRPr b="0" lang="fr-FR" sz="1000" spc="-1" strike="noStrike">
              <a:latin typeface="Times New Roman"/>
            </a:endParaRPr>
          </a:p>
        </p:txBody>
      </p:sp>
      <p:sp>
        <p:nvSpPr>
          <p:cNvPr id="102" name="PlaceHolder 4"/>
          <p:cNvSpPr>
            <a:spLocks noGrp="1"/>
          </p:cNvSpPr>
          <p:nvPr>
            <p:ph type="ftr"/>
          </p:nvPr>
        </p:nvSpPr>
        <p:spPr>
          <a:xfrm>
            <a:off x="3825000" y="260640"/>
            <a:ext cx="7839720" cy="479520"/>
          </a:xfrm>
          <a:prstGeom prst="rect">
            <a:avLst/>
          </a:prstGeom>
          <a:noFill/>
          <a:ln w="0">
            <a:noFill/>
          </a:ln>
        </p:spPr>
        <p:txBody>
          <a:bodyPr lIns="0" rIns="0" tIns="0" bIns="0" anchor="ctr">
            <a:noAutofit/>
          </a:bodyPr>
          <a:p>
            <a:endParaRPr b="0" lang="fr-FR" sz="2400" spc="-1" strike="noStrike">
              <a:latin typeface="Times New Roman"/>
            </a:endParaRPr>
          </a:p>
        </p:txBody>
      </p:sp>
      <p:sp>
        <p:nvSpPr>
          <p:cNvPr id="103" name="PlaceHolder 5"/>
          <p:cNvSpPr>
            <a:spLocks noGrp="1"/>
          </p:cNvSpPr>
          <p:nvPr>
            <p:ph type="sldNum"/>
          </p:nvPr>
        </p:nvSpPr>
        <p:spPr>
          <a:xfrm>
            <a:off x="9865080" y="6545160"/>
            <a:ext cx="1799640" cy="312480"/>
          </a:xfrm>
          <a:prstGeom prst="rect">
            <a:avLst/>
          </a:prstGeom>
          <a:noFill/>
          <a:ln w="0">
            <a:noFill/>
          </a:ln>
        </p:spPr>
        <p:txBody>
          <a:bodyPr lIns="0" rIns="0" tIns="0" bIns="0" anchor="ctr">
            <a:noAutofit/>
          </a:bodyPr>
          <a:p>
            <a:pPr algn="r">
              <a:lnSpc>
                <a:spcPct val="100000"/>
              </a:lnSpc>
              <a:buNone/>
            </a:pPr>
            <a:fld id="{624BA482-61E7-40B3-959B-DC229C8C3497}" type="slidenum">
              <a:rPr b="1" lang="fr-FR" sz="1000" spc="-1" strike="noStrike">
                <a:solidFill>
                  <a:srgbClr val="000000"/>
                </a:solidFill>
                <a:latin typeface="Arial"/>
              </a:rPr>
              <a:t>&lt;numéro&gt;</a:t>
            </a:fld>
            <a:endParaRPr b="0" lang="fr-FR" sz="1000" spc="-1" strike="noStrike">
              <a:latin typeface="Times New Roman"/>
            </a:endParaRPr>
          </a:p>
        </p:txBody>
      </p:sp>
    </p:spTree>
  </p:cSld>
  <p:clrMap bg1="lt1" bg2="lt2" tx1="dk1" tx2="dk2" accent1="accent1" accent2="accent2" accent3="accent3" accent4="accent4" accent5="accent5" accent6="accent6" hlink="hlink" folHlink="folHlink"/>
  <p:sldLayoutIdLst>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3.xml.rels><?xml version="1.0" encoding="UTF-8"?>
<Relationships xmlns="http://schemas.openxmlformats.org/package/2006/relationships"><Relationship Id="rId1" Type="http://schemas.openxmlformats.org/officeDocument/2006/relationships/chart" Target="../charts/chart1.xml"/><Relationship Id="rId2" Type="http://schemas.openxmlformats.org/officeDocument/2006/relationships/slideLayout" Target="../slideLayouts/slideLayout13.xml"/><Relationship Id="rId3" Type="http://schemas.openxmlformats.org/officeDocument/2006/relationships/notesSlide" Target="../notesSlides/notesSlide3.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
</Relationships>
</file>

<file path=ppt/slides/_rels/slide5.xml.rels><?xml version="1.0" encoding="UTF-8"?>
<Relationships xmlns="http://schemas.openxmlformats.org/package/2006/relationships"><Relationship Id="rId1" Type="http://schemas.openxmlformats.org/officeDocument/2006/relationships/diagramData" Target="../diagrams/data1.xml"/><Relationship Id="rId2" Type="http://schemas.openxmlformats.org/officeDocument/2006/relationships/diagramLayout" Target="../diagrams/layout1.xml"/><Relationship Id="rId3" Type="http://schemas.openxmlformats.org/officeDocument/2006/relationships/diagramQuickStyle" Target="../diagrams/quickStyle1.xml"/><Relationship Id="rId4" Type="http://schemas.openxmlformats.org/officeDocument/2006/relationships/diagramColors" Target="../diagrams/colors1.xml"/><Relationship Id="rId5" Type="http://schemas.microsoft.com/office/2007/relationships/diagramDrawing" Target="../diagrams/drawing1.xml"/><Relationship Id="rId6" Type="http://schemas.openxmlformats.org/officeDocument/2006/relationships/slideLayout" Target="../slideLayouts/slideLayout13.xml"/><Relationship Id="rId7" Type="http://schemas.openxmlformats.org/officeDocument/2006/relationships/notesSlide" Target="../notesSlides/notesSlide5.xml"/>
</Relationships>
</file>

<file path=ppt/slides/_rels/slide6.xml.rels><?xml version="1.0" encoding="UTF-8"?>
<Relationships xmlns="http://schemas.openxmlformats.org/package/2006/relationships"><Relationship Id="rId1" Type="http://schemas.openxmlformats.org/officeDocument/2006/relationships/image" Target="../media/image7.png"/><Relationship Id="rId2" Type="http://schemas.openxmlformats.org/officeDocument/2006/relationships/image" Target="../media/image8.png"/><Relationship Id="rId3" Type="http://schemas.openxmlformats.org/officeDocument/2006/relationships/slideLayout" Target="../slideLayouts/slideLayout13.xml"/><Relationship Id="rId4" Type="http://schemas.openxmlformats.org/officeDocument/2006/relationships/notesSlide" Target="../notesSlides/notesSlide6.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15.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17.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18.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19.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20.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21.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22.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23.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3.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6" name="PlaceHolder 1"/>
          <p:cNvSpPr>
            <a:spLocks noGrp="1"/>
          </p:cNvSpPr>
          <p:nvPr>
            <p:ph type="title"/>
          </p:nvPr>
        </p:nvSpPr>
        <p:spPr>
          <a:xfrm>
            <a:off x="431280" y="2949120"/>
            <a:ext cx="11232720" cy="719640"/>
          </a:xfrm>
          <a:prstGeom prst="rect">
            <a:avLst/>
          </a:prstGeom>
          <a:noFill/>
          <a:ln w="0">
            <a:noFill/>
          </a:ln>
        </p:spPr>
        <p:txBody>
          <a:bodyPr anchor="ctr">
            <a:noAutofit/>
          </a:bodyPr>
          <a:p>
            <a:pPr marL="19080" algn="ctr">
              <a:lnSpc>
                <a:spcPct val="90000"/>
              </a:lnSpc>
              <a:spcBef>
                <a:spcPts val="1199"/>
              </a:spcBef>
              <a:spcAft>
                <a:spcPts val="1199"/>
              </a:spcAft>
              <a:buNone/>
              <a:tabLst>
                <a:tab algn="l" pos="0"/>
              </a:tabLst>
            </a:pPr>
            <a:r>
              <a:rPr b="1" lang="fr-FR" sz="4000" spc="-1" strike="noStrike">
                <a:solidFill>
                  <a:srgbClr val="002060"/>
                </a:solidFill>
                <a:latin typeface="Marianne"/>
                <a:ea typeface="Marianne"/>
              </a:rPr>
              <a:t>Partage des enjeux</a:t>
            </a:r>
            <a:br/>
            <a:r>
              <a:rPr b="1" lang="fr-FR" sz="4000" spc="-1" strike="noStrike">
                <a:solidFill>
                  <a:srgbClr val="002060"/>
                </a:solidFill>
                <a:latin typeface="Marianne"/>
                <a:ea typeface="Marianne"/>
              </a:rPr>
              <a:t>en vue d’un projet de loi </a:t>
            </a:r>
            <a:br/>
            <a:r>
              <a:rPr b="1" lang="fr-FR" sz="4000" spc="-1" strike="noStrike">
                <a:solidFill>
                  <a:srgbClr val="002060"/>
                </a:solidFill>
                <a:latin typeface="Marianne"/>
                <a:ea typeface="Marianne"/>
              </a:rPr>
              <a:t>pour l’efficacité de la fonction publique</a:t>
            </a:r>
            <a:br/>
            <a:endParaRPr b="0" lang="fr-FR" sz="40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7" name="PlaceHolder 1"/>
          <p:cNvSpPr>
            <a:spLocks noGrp="1"/>
          </p:cNvSpPr>
          <p:nvPr>
            <p:ph type="title"/>
          </p:nvPr>
        </p:nvSpPr>
        <p:spPr>
          <a:xfrm>
            <a:off x="431280" y="2949120"/>
            <a:ext cx="11232720" cy="719640"/>
          </a:xfrm>
          <a:prstGeom prst="rect">
            <a:avLst/>
          </a:prstGeom>
          <a:noFill/>
          <a:ln w="0">
            <a:noFill/>
          </a:ln>
        </p:spPr>
        <p:txBody>
          <a:bodyPr anchor="ctr">
            <a:noAutofit/>
          </a:bodyPr>
          <a:p>
            <a:pPr marL="19080" algn="ctr">
              <a:lnSpc>
                <a:spcPct val="90000"/>
              </a:lnSpc>
              <a:spcBef>
                <a:spcPts val="1199"/>
              </a:spcBef>
              <a:spcAft>
                <a:spcPts val="1199"/>
              </a:spcAft>
              <a:buNone/>
              <a:tabLst>
                <a:tab algn="l" pos="0"/>
              </a:tabLst>
            </a:pPr>
            <a:br/>
            <a:br/>
            <a:r>
              <a:rPr b="1" lang="fr-FR" sz="4000" spc="-1" strike="noStrike">
                <a:solidFill>
                  <a:srgbClr val="002060"/>
                </a:solidFill>
                <a:latin typeface="Marianne"/>
                <a:ea typeface="Marianne"/>
              </a:rPr>
              <a:t>Un projet de loi :</a:t>
            </a:r>
            <a:br/>
            <a:r>
              <a:rPr b="1" lang="fr-FR" sz="4000" spc="-1" strike="noStrike">
                <a:solidFill>
                  <a:srgbClr val="002060"/>
                </a:solidFill>
                <a:latin typeface="Marianne"/>
                <a:ea typeface="Marianne"/>
              </a:rPr>
              <a:t>pour quels enjeux ? Quels objectifs</a:t>
            </a:r>
            <a:endParaRPr b="0" lang="fr-FR" sz="40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8" name="PlaceHolder 1"/>
          <p:cNvSpPr>
            <a:spLocks noGrp="1"/>
          </p:cNvSpPr>
          <p:nvPr>
            <p:ph type="sldNum"/>
          </p:nvPr>
        </p:nvSpPr>
        <p:spPr>
          <a:xfrm>
            <a:off x="9865080" y="6545160"/>
            <a:ext cx="1799640" cy="312480"/>
          </a:xfrm>
          <a:prstGeom prst="rect">
            <a:avLst/>
          </a:prstGeom>
          <a:noFill/>
          <a:ln w="0">
            <a:noFill/>
          </a:ln>
        </p:spPr>
        <p:txBody>
          <a:bodyPr lIns="0" rIns="0" tIns="0" bIns="0" anchor="ctr">
            <a:noAutofit/>
          </a:bodyPr>
          <a:p>
            <a:pPr algn="r">
              <a:lnSpc>
                <a:spcPct val="100000"/>
              </a:lnSpc>
              <a:buNone/>
            </a:pPr>
            <a:fld id="{FDBF4225-3986-4E25-A2E4-20BDD64D3FFF}" type="slidenum">
              <a:rPr b="1" lang="fr-FR" sz="1000" spc="-1" strike="noStrike">
                <a:solidFill>
                  <a:srgbClr val="000000"/>
                </a:solidFill>
                <a:latin typeface="Arial"/>
              </a:rPr>
              <a:t>&lt;numéro&gt;</a:t>
            </a:fld>
            <a:endParaRPr b="0" lang="fr-FR" sz="1000" spc="-1" strike="noStrike">
              <a:latin typeface="Times New Roman"/>
            </a:endParaRPr>
          </a:p>
        </p:txBody>
      </p:sp>
      <p:sp>
        <p:nvSpPr>
          <p:cNvPr id="149" name="Titre 1"/>
          <p:cNvSpPr/>
          <p:nvPr/>
        </p:nvSpPr>
        <p:spPr>
          <a:xfrm>
            <a:off x="180360" y="910440"/>
            <a:ext cx="11746800" cy="719640"/>
          </a:xfrm>
          <a:prstGeom prst="rect">
            <a:avLst/>
          </a:prstGeom>
          <a:noFill/>
          <a:ln w="0">
            <a:noFill/>
          </a:ln>
        </p:spPr>
        <p:style>
          <a:lnRef idx="0"/>
          <a:fillRef idx="0"/>
          <a:effectRef idx="0"/>
          <a:fontRef idx="minor"/>
        </p:style>
        <p:txBody>
          <a:bodyPr anchor="ctr">
            <a:noAutofit/>
          </a:bodyPr>
          <a:p>
            <a:pPr marL="19080" algn="ctr">
              <a:lnSpc>
                <a:spcPct val="90000"/>
              </a:lnSpc>
              <a:buNone/>
              <a:tabLst>
                <a:tab algn="l" pos="0"/>
              </a:tabLst>
            </a:pPr>
            <a:r>
              <a:rPr b="1" lang="fr-FR" sz="2700" spc="-1" strike="noStrike">
                <a:solidFill>
                  <a:srgbClr val="002060"/>
                </a:solidFill>
                <a:latin typeface="Marianne"/>
                <a:ea typeface="Marianne"/>
              </a:rPr>
              <a:t>Une fonction publique riche en atouts, </a:t>
            </a:r>
            <a:endParaRPr b="0" lang="fr-FR" sz="2700" spc="-1" strike="noStrike">
              <a:latin typeface="Arial"/>
            </a:endParaRPr>
          </a:p>
          <a:p>
            <a:pPr marL="19080" algn="ctr">
              <a:lnSpc>
                <a:spcPct val="90000"/>
              </a:lnSpc>
              <a:buNone/>
              <a:tabLst>
                <a:tab algn="l" pos="0"/>
              </a:tabLst>
            </a:pPr>
            <a:r>
              <a:rPr b="1" lang="fr-FR" sz="2700" spc="-1" strike="noStrike">
                <a:solidFill>
                  <a:srgbClr val="002060"/>
                </a:solidFill>
                <a:latin typeface="Marianne"/>
                <a:ea typeface="Marianne"/>
              </a:rPr>
              <a:t>mais qui peine à attirer de nouveaux talents </a:t>
            </a:r>
            <a:endParaRPr b="0" lang="fr-FR" sz="2700" spc="-1" strike="noStrike">
              <a:latin typeface="Arial"/>
            </a:endParaRPr>
          </a:p>
        </p:txBody>
      </p:sp>
      <p:graphicFrame>
        <p:nvGraphicFramePr>
          <p:cNvPr id="150" name="Graphique 10"/>
          <p:cNvGraphicFramePr/>
          <p:nvPr/>
        </p:nvGraphicFramePr>
        <p:xfrm>
          <a:off x="6107400" y="2292840"/>
          <a:ext cx="5213160" cy="3217680"/>
        </p:xfrm>
        <a:graphic>
          <a:graphicData uri="http://schemas.openxmlformats.org/drawingml/2006/chart">
            <c:chart xmlns:c="http://schemas.openxmlformats.org/drawingml/2006/chart" xmlns:r="http://schemas.openxmlformats.org/officeDocument/2006/relationships" r:id="rId1"/>
          </a:graphicData>
        </a:graphic>
      </p:graphicFrame>
      <p:sp>
        <p:nvSpPr>
          <p:cNvPr id="151" name="Connecteur droit 3"/>
          <p:cNvSpPr/>
          <p:nvPr/>
        </p:nvSpPr>
        <p:spPr>
          <a:xfrm>
            <a:off x="5750280" y="1864080"/>
            <a:ext cx="360" cy="4263480"/>
          </a:xfrm>
          <a:prstGeom prst="line">
            <a:avLst/>
          </a:prstGeom>
          <a:ln>
            <a:solidFill>
              <a:srgbClr val="00563f"/>
            </a:solidFill>
            <a:round/>
          </a:ln>
        </p:spPr>
        <p:style>
          <a:lnRef idx="1">
            <a:schemeClr val="accent1"/>
          </a:lnRef>
          <a:fillRef idx="0">
            <a:schemeClr val="accent1"/>
          </a:fillRef>
          <a:effectRef idx="0">
            <a:schemeClr val="accent1"/>
          </a:effectRef>
          <a:fontRef idx="minor"/>
        </p:style>
      </p:sp>
      <p:sp>
        <p:nvSpPr>
          <p:cNvPr id="152" name="ZoneTexte 4"/>
          <p:cNvSpPr/>
          <p:nvPr/>
        </p:nvSpPr>
        <p:spPr>
          <a:xfrm>
            <a:off x="45720" y="2425680"/>
            <a:ext cx="5704560" cy="3254040"/>
          </a:xfrm>
          <a:prstGeom prst="rect">
            <a:avLst/>
          </a:prstGeom>
          <a:noFill/>
          <a:ln w="0">
            <a:noFill/>
          </a:ln>
        </p:spPr>
        <p:style>
          <a:lnRef idx="0"/>
          <a:fillRef idx="0"/>
          <a:effectRef idx="0"/>
          <a:fontRef idx="minor"/>
        </p:style>
        <p:txBody>
          <a:bodyPr lIns="90000" rIns="90000" tIns="45000" bIns="45000" anchor="t">
            <a:spAutoFit/>
          </a:bodyPr>
          <a:p>
            <a:pPr marL="285840" indent="-285840">
              <a:lnSpc>
                <a:spcPct val="100000"/>
              </a:lnSpc>
              <a:buClr>
                <a:srgbClr val="000000"/>
              </a:buClr>
              <a:buFont typeface="Arial"/>
              <a:buChar char="•"/>
            </a:pPr>
            <a:r>
              <a:rPr b="0" lang="fr-FR" sz="1600" spc="-1" strike="noStrike">
                <a:solidFill>
                  <a:srgbClr val="000000"/>
                </a:solidFill>
                <a:latin typeface="Marianne"/>
              </a:rPr>
              <a:t>Une perte d’attractivité particulièrement visible dans les chiffres d’accès aux concours de la fonction publique</a:t>
            </a:r>
            <a:endParaRPr b="0" lang="fr-FR" sz="1600" spc="-1" strike="noStrike">
              <a:latin typeface="Arial"/>
            </a:endParaRPr>
          </a:p>
          <a:p>
            <a:pPr>
              <a:lnSpc>
                <a:spcPct val="100000"/>
              </a:lnSpc>
              <a:buNone/>
            </a:pPr>
            <a:endParaRPr b="0" lang="fr-FR" sz="1600" spc="-1" strike="noStrike">
              <a:latin typeface="Arial"/>
            </a:endParaRPr>
          </a:p>
          <a:p>
            <a:pPr marL="285840" indent="-285840">
              <a:lnSpc>
                <a:spcPct val="100000"/>
              </a:lnSpc>
              <a:buClr>
                <a:srgbClr val="000000"/>
              </a:buClr>
              <a:buFont typeface="Arial"/>
              <a:buChar char="•"/>
            </a:pPr>
            <a:r>
              <a:rPr b="1" lang="fr-FR" sz="1600" spc="-1" strike="noStrike">
                <a:solidFill>
                  <a:srgbClr val="000000"/>
                </a:solidFill>
                <a:latin typeface="Marianne"/>
              </a:rPr>
              <a:t>Un taux de sélectivité aux concours de l’Etat divisé par 2,2 entre 2007 et 2021 pour les concours externes,</a:t>
            </a:r>
            <a:r>
              <a:rPr b="0" lang="fr-FR" sz="1600" spc="-1" strike="noStrike">
                <a:solidFill>
                  <a:srgbClr val="000000"/>
                </a:solidFill>
                <a:latin typeface="Marianne"/>
              </a:rPr>
              <a:t> par 1,8 pour les troisièmes concours </a:t>
            </a:r>
            <a:endParaRPr b="0" lang="fr-FR" sz="1600" spc="-1" strike="noStrike">
              <a:latin typeface="Arial"/>
            </a:endParaRPr>
          </a:p>
          <a:p>
            <a:pPr>
              <a:lnSpc>
                <a:spcPct val="100000"/>
              </a:lnSpc>
              <a:buNone/>
            </a:pPr>
            <a:endParaRPr b="0" lang="fr-FR" sz="1600" spc="-1" strike="noStrike">
              <a:latin typeface="Arial"/>
            </a:endParaRPr>
          </a:p>
          <a:p>
            <a:pPr marL="285840" indent="-285840">
              <a:lnSpc>
                <a:spcPct val="100000"/>
              </a:lnSpc>
              <a:buClr>
                <a:srgbClr val="000000"/>
              </a:buClr>
              <a:buFont typeface="Arial"/>
              <a:buChar char="•"/>
            </a:pPr>
            <a:r>
              <a:rPr b="0" lang="fr-FR" sz="1600" spc="-1" strike="noStrike">
                <a:solidFill>
                  <a:srgbClr val="000000"/>
                </a:solidFill>
                <a:latin typeface="Marianne"/>
              </a:rPr>
              <a:t>La même tendance à la baisse du nombre de candidats constatée dans chacun des versants de la fonction publique</a:t>
            </a:r>
            <a:endParaRPr b="0" lang="fr-FR" sz="1600" spc="-1" strike="noStrike">
              <a:latin typeface="Arial"/>
            </a:endParaRPr>
          </a:p>
          <a:p>
            <a:pPr>
              <a:lnSpc>
                <a:spcPct val="100000"/>
              </a:lnSpc>
              <a:buNone/>
            </a:pPr>
            <a:endParaRPr b="0" lang="fr-FR" sz="1600" spc="-1" strike="noStrike">
              <a:latin typeface="Arial"/>
            </a:endParaRPr>
          </a:p>
          <a:p>
            <a:pPr>
              <a:lnSpc>
                <a:spcPct val="100000"/>
              </a:lnSpc>
              <a:buNone/>
            </a:pPr>
            <a:endParaRPr b="0" lang="fr-FR" sz="1600" spc="-1" strike="noStrike">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3" name="PlaceHolder 1"/>
          <p:cNvSpPr>
            <a:spLocks noGrp="1"/>
          </p:cNvSpPr>
          <p:nvPr>
            <p:ph type="sldNum"/>
          </p:nvPr>
        </p:nvSpPr>
        <p:spPr>
          <a:xfrm>
            <a:off x="9865080" y="6545160"/>
            <a:ext cx="1799640" cy="312480"/>
          </a:xfrm>
          <a:prstGeom prst="rect">
            <a:avLst/>
          </a:prstGeom>
          <a:noFill/>
          <a:ln w="0">
            <a:noFill/>
          </a:ln>
        </p:spPr>
        <p:txBody>
          <a:bodyPr lIns="0" rIns="0" tIns="0" bIns="0" anchor="ctr">
            <a:noAutofit/>
          </a:bodyPr>
          <a:p>
            <a:pPr algn="r">
              <a:lnSpc>
                <a:spcPct val="100000"/>
              </a:lnSpc>
              <a:buNone/>
            </a:pPr>
            <a:fld id="{434D387F-D10C-448A-ADA2-013B1DB11609}" type="slidenum">
              <a:rPr b="1" lang="fr-FR" sz="1000" spc="-1" strike="noStrike">
                <a:solidFill>
                  <a:srgbClr val="000000"/>
                </a:solidFill>
                <a:latin typeface="Arial"/>
              </a:rPr>
              <a:t>&lt;numéro&gt;</a:t>
            </a:fld>
            <a:endParaRPr b="0" lang="fr-FR" sz="1000" spc="-1" strike="noStrike">
              <a:latin typeface="Times New Roman"/>
            </a:endParaRPr>
          </a:p>
        </p:txBody>
      </p:sp>
      <p:sp>
        <p:nvSpPr>
          <p:cNvPr id="154" name="Bulle narrative : ronde 2"/>
          <p:cNvSpPr/>
          <p:nvPr/>
        </p:nvSpPr>
        <p:spPr>
          <a:xfrm>
            <a:off x="99000" y="3495600"/>
            <a:ext cx="3811320" cy="2561040"/>
          </a:xfrm>
          <a:prstGeom prst="wedgeEllipseCallout">
            <a:avLst>
              <a:gd name="adj1" fmla="val 44511"/>
              <a:gd name="adj2" fmla="val -58942"/>
            </a:avLst>
          </a:prstGeom>
          <a:solidFill>
            <a:schemeClr val="accent4">
              <a:lumMod val="20000"/>
              <a:lumOff val="80000"/>
            </a:schemeClr>
          </a:solidFill>
          <a:ln w="3175">
            <a:solidFill>
              <a:srgbClr val="004130"/>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marL="12600" algn="ctr">
              <a:lnSpc>
                <a:spcPct val="100000"/>
              </a:lnSpc>
              <a:spcBef>
                <a:spcPts val="533"/>
              </a:spcBef>
              <a:spcAft>
                <a:spcPts val="1066"/>
              </a:spcAft>
              <a:buNone/>
            </a:pPr>
            <a:r>
              <a:rPr b="1" lang="fr-FR" sz="1500" spc="-1" strike="noStrike">
                <a:solidFill>
                  <a:srgbClr val="000000"/>
                </a:solidFill>
                <a:latin typeface="Marianne"/>
              </a:rPr>
              <a:t>Je suis apprentie et viens de décrocher mon diplôme</a:t>
            </a:r>
            <a:r>
              <a:rPr b="0" lang="fr-FR" sz="1500" spc="-1" strike="noStrike">
                <a:solidFill>
                  <a:srgbClr val="000000"/>
                </a:solidFill>
                <a:latin typeface="Marianne"/>
              </a:rPr>
              <a:t>, après deux ans d’alternance auprès d’un employeur public : Pourquoi dois-je passer un concours externe pour poursuivre mon activité comme fonctionnaire ?</a:t>
            </a:r>
            <a:endParaRPr b="0" lang="fr-FR" sz="1500" spc="-1" strike="noStrike">
              <a:latin typeface="Arial"/>
            </a:endParaRPr>
          </a:p>
        </p:txBody>
      </p:sp>
      <p:sp>
        <p:nvSpPr>
          <p:cNvPr id="155" name="Titre 1"/>
          <p:cNvSpPr/>
          <p:nvPr/>
        </p:nvSpPr>
        <p:spPr>
          <a:xfrm>
            <a:off x="180360" y="910440"/>
            <a:ext cx="11746800" cy="719640"/>
          </a:xfrm>
          <a:prstGeom prst="rect">
            <a:avLst/>
          </a:prstGeom>
          <a:noFill/>
          <a:ln w="0">
            <a:noFill/>
          </a:ln>
        </p:spPr>
        <p:style>
          <a:lnRef idx="0"/>
          <a:fillRef idx="0"/>
          <a:effectRef idx="0"/>
          <a:fontRef idx="minor"/>
        </p:style>
        <p:txBody>
          <a:bodyPr anchor="ctr">
            <a:noAutofit/>
          </a:bodyPr>
          <a:p>
            <a:pPr marL="19080" algn="ctr">
              <a:lnSpc>
                <a:spcPct val="90000"/>
              </a:lnSpc>
              <a:buNone/>
              <a:tabLst>
                <a:tab algn="l" pos="0"/>
              </a:tabLst>
            </a:pPr>
            <a:r>
              <a:rPr b="1" lang="fr-FR" sz="2700" spc="-1" strike="noStrike">
                <a:solidFill>
                  <a:srgbClr val="21215a"/>
                </a:solidFill>
                <a:latin typeface="Marianne"/>
                <a:ea typeface="Marianne"/>
              </a:rPr>
              <a:t>Les préoccupations quotidiennes dont font part les acteurs de terrain lors des rencontres de la fonction publique</a:t>
            </a:r>
            <a:endParaRPr b="0" lang="fr-FR" sz="2700" spc="-1" strike="noStrike">
              <a:latin typeface="Arial"/>
            </a:endParaRPr>
          </a:p>
        </p:txBody>
      </p:sp>
      <p:sp>
        <p:nvSpPr>
          <p:cNvPr id="156" name="Bulle narrative : ronde 3"/>
          <p:cNvSpPr/>
          <p:nvPr/>
        </p:nvSpPr>
        <p:spPr>
          <a:xfrm>
            <a:off x="4503600" y="1630440"/>
            <a:ext cx="3777480" cy="2484720"/>
          </a:xfrm>
          <a:prstGeom prst="wedgeEllipseCallout">
            <a:avLst>
              <a:gd name="adj1" fmla="val -60723"/>
              <a:gd name="adj2" fmla="val -45406"/>
            </a:avLst>
          </a:prstGeom>
          <a:solidFill>
            <a:schemeClr val="accent3">
              <a:lumMod val="20000"/>
              <a:lumOff val="80000"/>
            </a:schemeClr>
          </a:solidFill>
          <a:ln w="3175">
            <a:solidFill>
              <a:srgbClr val="004130"/>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a:lnSpc>
                <a:spcPct val="100000"/>
              </a:lnSpc>
              <a:buNone/>
            </a:pPr>
            <a:r>
              <a:rPr b="1" lang="fr-FR" sz="1500" spc="-1" strike="noStrike">
                <a:solidFill>
                  <a:srgbClr val="000000"/>
                </a:solidFill>
                <a:latin typeface="Marianne"/>
              </a:rPr>
              <a:t>Je suis infirmière libérale et souhaite apporter mon expérience au service de l’hôpital public :  </a:t>
            </a:r>
            <a:endParaRPr b="0" lang="fr-FR" sz="1500" spc="-1" strike="noStrike">
              <a:latin typeface="Arial"/>
            </a:endParaRPr>
          </a:p>
          <a:p>
            <a:pPr algn="ctr">
              <a:lnSpc>
                <a:spcPct val="100000"/>
              </a:lnSpc>
              <a:buNone/>
            </a:pPr>
            <a:r>
              <a:rPr b="0" lang="fr-FR" sz="1500" spc="-1" strike="noStrike">
                <a:solidFill>
                  <a:srgbClr val="000000"/>
                </a:solidFill>
                <a:latin typeface="Marianne"/>
              </a:rPr>
              <a:t>Pourquoi me considère-t-on comme une infirmière débutante lorsqu’il s’agit de définir mon grade et mon échelon ?</a:t>
            </a:r>
            <a:endParaRPr b="0" lang="fr-FR" sz="1500" spc="-1" strike="noStrike">
              <a:latin typeface="Arial"/>
            </a:endParaRPr>
          </a:p>
        </p:txBody>
      </p:sp>
      <p:sp>
        <p:nvSpPr>
          <p:cNvPr id="157" name="ZoneTexte 12"/>
          <p:cNvSpPr/>
          <p:nvPr/>
        </p:nvSpPr>
        <p:spPr>
          <a:xfrm>
            <a:off x="8510040" y="4810680"/>
            <a:ext cx="2922840" cy="1231560"/>
          </a:xfrm>
          <a:prstGeom prst="rect">
            <a:avLst/>
          </a:prstGeom>
          <a:noFill/>
          <a:ln w="0">
            <a:noFill/>
          </a:ln>
        </p:spPr>
        <p:style>
          <a:lnRef idx="0"/>
          <a:fillRef idx="0"/>
          <a:effectRef idx="0"/>
          <a:fontRef idx="minor"/>
        </p:style>
        <p:txBody>
          <a:bodyPr lIns="90000" rIns="90000" tIns="45000" bIns="45000" anchor="t">
            <a:spAutoFit/>
          </a:bodyPr>
          <a:p>
            <a:pPr marL="12600">
              <a:lnSpc>
                <a:spcPct val="100000"/>
              </a:lnSpc>
              <a:spcBef>
                <a:spcPts val="533"/>
              </a:spcBef>
              <a:spcAft>
                <a:spcPts val="1066"/>
              </a:spcAft>
              <a:buNone/>
            </a:pPr>
            <a:r>
              <a:rPr b="1" lang="fr-FR" sz="1500" spc="-1" strike="noStrike">
                <a:solidFill>
                  <a:srgbClr val="000000"/>
                </a:solidFill>
                <a:latin typeface="Marianne"/>
              </a:rPr>
              <a:t>Je suis jeune enseignant </a:t>
            </a:r>
            <a:r>
              <a:rPr b="0" lang="fr-FR" sz="1500" spc="-1" strike="noStrike">
                <a:solidFill>
                  <a:srgbClr val="000000"/>
                </a:solidFill>
                <a:latin typeface="Marianne"/>
              </a:rPr>
              <a:t>et on me dit que le </a:t>
            </a:r>
            <a:r>
              <a:rPr b="1" lang="fr-FR" sz="1500" spc="-1" strike="noStrike">
                <a:solidFill>
                  <a:srgbClr val="000000"/>
                </a:solidFill>
                <a:latin typeface="Marianne"/>
              </a:rPr>
              <a:t>premier passage de grade </a:t>
            </a:r>
            <a:r>
              <a:rPr b="0" lang="fr-FR" sz="1500" spc="-1" strike="noStrike">
                <a:solidFill>
                  <a:srgbClr val="000000"/>
                </a:solidFill>
                <a:latin typeface="Marianne"/>
              </a:rPr>
              <a:t>auquel je peux prétendre, ce sera dans 20 ans. </a:t>
            </a:r>
            <a:endParaRPr b="0" lang="fr-FR" sz="1500" spc="-1" strike="noStrike">
              <a:latin typeface="Arial"/>
            </a:endParaRPr>
          </a:p>
        </p:txBody>
      </p:sp>
      <p:sp>
        <p:nvSpPr>
          <p:cNvPr id="158" name="Bulle narrative : ronde 5"/>
          <p:cNvSpPr/>
          <p:nvPr/>
        </p:nvSpPr>
        <p:spPr>
          <a:xfrm>
            <a:off x="8352720" y="1615320"/>
            <a:ext cx="3312000" cy="3087000"/>
          </a:xfrm>
          <a:prstGeom prst="wedgeEllipseCallout">
            <a:avLst>
              <a:gd name="adj1" fmla="val 62706"/>
              <a:gd name="adj2" fmla="val -42445"/>
            </a:avLst>
          </a:prstGeom>
          <a:solidFill>
            <a:schemeClr val="accent2">
              <a:lumMod val="20000"/>
              <a:lumOff val="80000"/>
            </a:schemeClr>
          </a:solidFill>
          <a:ln w="3175">
            <a:solidFill>
              <a:srgbClr val="000000"/>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a:lnSpc>
                <a:spcPct val="100000"/>
              </a:lnSpc>
              <a:buNone/>
            </a:pPr>
            <a:r>
              <a:rPr b="1" lang="fr-FR" sz="1500" spc="-1" strike="noStrike">
                <a:solidFill>
                  <a:srgbClr val="000000"/>
                </a:solidFill>
                <a:latin typeface="Marianne"/>
              </a:rPr>
              <a:t>Je suis maire d’une commune rurale : </a:t>
            </a:r>
            <a:endParaRPr b="0" lang="fr-FR" sz="1500" spc="-1" strike="noStrike">
              <a:latin typeface="Arial"/>
            </a:endParaRPr>
          </a:p>
          <a:p>
            <a:pPr algn="ctr">
              <a:lnSpc>
                <a:spcPct val="100000"/>
              </a:lnSpc>
              <a:buNone/>
            </a:pPr>
            <a:r>
              <a:rPr b="0" lang="fr-FR" sz="1500" spc="-1" strike="noStrike">
                <a:solidFill>
                  <a:srgbClr val="000000"/>
                </a:solidFill>
                <a:latin typeface="Marianne"/>
              </a:rPr>
              <a:t>pour promouvoir un agent investi et talentueux, on m’explique que je dois d’abord recruter 2 agents extérieurs à ma commune, en raison de </a:t>
            </a:r>
            <a:r>
              <a:rPr b="1" lang="fr-FR" sz="1500" spc="-1" strike="noStrike">
                <a:solidFill>
                  <a:srgbClr val="000000"/>
                </a:solidFill>
                <a:latin typeface="Marianne"/>
              </a:rPr>
              <a:t>quotas de promotion nationaux</a:t>
            </a:r>
            <a:endParaRPr b="0" lang="fr-FR" sz="1500" spc="-1" strike="noStrike">
              <a:latin typeface="Arial"/>
            </a:endParaRPr>
          </a:p>
        </p:txBody>
      </p:sp>
      <p:sp>
        <p:nvSpPr>
          <p:cNvPr id="159" name="Bulle narrative : ronde 13"/>
          <p:cNvSpPr/>
          <p:nvPr/>
        </p:nvSpPr>
        <p:spPr>
          <a:xfrm>
            <a:off x="4352400" y="4145760"/>
            <a:ext cx="3390120" cy="2640960"/>
          </a:xfrm>
          <a:prstGeom prst="wedgeEllipseCallout">
            <a:avLst>
              <a:gd name="adj1" fmla="val -52016"/>
              <a:gd name="adj2" fmla="val 38699"/>
            </a:avLst>
          </a:prstGeom>
          <a:solidFill>
            <a:schemeClr val="accent3">
              <a:lumMod val="60000"/>
              <a:lumOff val="40000"/>
            </a:schemeClr>
          </a:solidFill>
          <a:ln w="3175">
            <a:solidFill>
              <a:srgbClr val="004130"/>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a:lnSpc>
                <a:spcPct val="100000"/>
              </a:lnSpc>
              <a:buNone/>
            </a:pPr>
            <a:r>
              <a:rPr b="1" lang="fr-FR" sz="1500" spc="-1" strike="noStrike">
                <a:solidFill>
                  <a:srgbClr val="000000"/>
                </a:solidFill>
                <a:latin typeface="Marianne"/>
              </a:rPr>
              <a:t>Je suis dirigeante d’établissement public </a:t>
            </a:r>
            <a:r>
              <a:rPr b="0" lang="fr-FR" sz="1500" spc="-1" strike="noStrike">
                <a:solidFill>
                  <a:srgbClr val="000000"/>
                </a:solidFill>
                <a:latin typeface="Marianne"/>
              </a:rPr>
              <a:t>et me sens démunie pour résoudre </a:t>
            </a:r>
            <a:r>
              <a:rPr b="1" lang="fr-FR" sz="1500" spc="-1" strike="noStrike">
                <a:solidFill>
                  <a:srgbClr val="000000"/>
                </a:solidFill>
                <a:latin typeface="Marianne"/>
              </a:rPr>
              <a:t>une situation d’insuffisance professionnelle </a:t>
            </a:r>
            <a:r>
              <a:rPr b="0" lang="fr-FR" sz="1500" spc="-1" strike="noStrike">
                <a:solidFill>
                  <a:srgbClr val="000000"/>
                </a:solidFill>
                <a:latin typeface="Marianne"/>
              </a:rPr>
              <a:t>qui a installé une ambiance délétère au sein des équipes</a:t>
            </a:r>
            <a:endParaRPr b="0" lang="fr-FR" sz="1500" spc="-1" strike="noStrike">
              <a:latin typeface="Arial"/>
            </a:endParaRPr>
          </a:p>
        </p:txBody>
      </p:sp>
      <p:sp>
        <p:nvSpPr>
          <p:cNvPr id="160" name="ZoneTexte 15"/>
          <p:cNvSpPr/>
          <p:nvPr/>
        </p:nvSpPr>
        <p:spPr>
          <a:xfrm>
            <a:off x="301680" y="1782360"/>
            <a:ext cx="3885120" cy="1231560"/>
          </a:xfrm>
          <a:prstGeom prst="rect">
            <a:avLst/>
          </a:prstGeom>
          <a:noFill/>
          <a:ln w="0">
            <a:noFill/>
          </a:ln>
        </p:spPr>
        <p:style>
          <a:lnRef idx="0"/>
          <a:fillRef idx="0"/>
          <a:effectRef idx="0"/>
          <a:fontRef idx="minor"/>
        </p:style>
        <p:txBody>
          <a:bodyPr lIns="90000" rIns="90000" tIns="45000" bIns="45000" anchor="t">
            <a:spAutoFit/>
          </a:bodyPr>
          <a:p>
            <a:pPr marL="12600">
              <a:lnSpc>
                <a:spcPct val="100000"/>
              </a:lnSpc>
              <a:spcBef>
                <a:spcPts val="533"/>
              </a:spcBef>
              <a:spcAft>
                <a:spcPts val="1066"/>
              </a:spcAft>
              <a:buNone/>
            </a:pPr>
            <a:r>
              <a:rPr b="0" lang="fr-FR" sz="1500" spc="-1" strike="noStrike">
                <a:solidFill>
                  <a:srgbClr val="000000"/>
                </a:solidFill>
                <a:latin typeface="Marianne"/>
              </a:rPr>
              <a:t>Dans mon service, tous les agents éligibles à une part de rémunération variable reçoivent en fait </a:t>
            </a:r>
            <a:r>
              <a:rPr b="1" lang="fr-FR" sz="1500" spc="-1" strike="noStrike">
                <a:solidFill>
                  <a:srgbClr val="000000"/>
                </a:solidFill>
                <a:latin typeface="Marianne"/>
              </a:rPr>
              <a:t>le même montant, quel que soit leur niveau d’investissement pour le service public</a:t>
            </a:r>
            <a:r>
              <a:rPr b="0" lang="fr-FR" sz="1500" spc="-1" strike="noStrike">
                <a:solidFill>
                  <a:srgbClr val="000000"/>
                </a:solidFill>
                <a:latin typeface="Marianne"/>
              </a:rPr>
              <a:t> </a:t>
            </a:r>
            <a:endParaRPr b="0" lang="fr-FR" sz="1500" spc="-1" strike="noStrike">
              <a:latin typeface="Arial"/>
            </a:endParaRPr>
          </a:p>
        </p:txBody>
      </p:sp>
      <p:sp>
        <p:nvSpPr>
          <p:cNvPr id="161" name="ZoneTexte 16"/>
          <p:cNvSpPr/>
          <p:nvPr/>
        </p:nvSpPr>
        <p:spPr>
          <a:xfrm>
            <a:off x="-237960" y="1508040"/>
            <a:ext cx="793440" cy="913320"/>
          </a:xfrm>
          <a:prstGeom prst="rect">
            <a:avLst/>
          </a:prstGeom>
          <a:noFill/>
          <a:ln w="0">
            <a:noFill/>
          </a:ln>
        </p:spPr>
        <p:style>
          <a:lnRef idx="0"/>
          <a:fillRef idx="0"/>
          <a:effectRef idx="0"/>
          <a:fontRef idx="minor"/>
        </p:style>
        <p:txBody>
          <a:bodyPr lIns="90000" rIns="90000" tIns="45000" bIns="45000" anchor="t">
            <a:spAutoFit/>
          </a:bodyPr>
          <a:p>
            <a:pPr>
              <a:lnSpc>
                <a:spcPct val="100000"/>
              </a:lnSpc>
              <a:buNone/>
            </a:pPr>
            <a:r>
              <a:rPr b="1" lang="fr-FR" sz="5400" spc="-1" strike="noStrike">
                <a:solidFill>
                  <a:srgbClr val="000000"/>
                </a:solidFill>
                <a:latin typeface="Arial"/>
              </a:rPr>
              <a:t> “</a:t>
            </a:r>
            <a:endParaRPr b="0" lang="fr-FR" sz="5400" spc="-1" strike="noStrike">
              <a:latin typeface="Arial"/>
            </a:endParaRPr>
          </a:p>
        </p:txBody>
      </p:sp>
      <p:sp>
        <p:nvSpPr>
          <p:cNvPr id="162" name="ZoneTexte 17"/>
          <p:cNvSpPr/>
          <p:nvPr/>
        </p:nvSpPr>
        <p:spPr>
          <a:xfrm>
            <a:off x="3818880" y="2439360"/>
            <a:ext cx="793440" cy="913320"/>
          </a:xfrm>
          <a:prstGeom prst="rect">
            <a:avLst/>
          </a:prstGeom>
          <a:noFill/>
          <a:ln w="0">
            <a:noFill/>
          </a:ln>
        </p:spPr>
        <p:style>
          <a:lnRef idx="0"/>
          <a:fillRef idx="0"/>
          <a:effectRef idx="0"/>
          <a:fontRef idx="minor"/>
        </p:style>
        <p:txBody>
          <a:bodyPr lIns="90000" rIns="90000" tIns="45000" bIns="45000" anchor="t">
            <a:spAutoFit/>
          </a:bodyPr>
          <a:p>
            <a:pPr>
              <a:lnSpc>
                <a:spcPct val="100000"/>
              </a:lnSpc>
              <a:buNone/>
            </a:pPr>
            <a:r>
              <a:rPr b="0" lang="fr-FR" sz="1800" spc="-1" strike="noStrike">
                <a:solidFill>
                  <a:srgbClr val="000000"/>
                </a:solidFill>
                <a:latin typeface="Arial"/>
              </a:rPr>
              <a:t> </a:t>
            </a:r>
            <a:r>
              <a:rPr b="1" lang="fr-FR" sz="5400" spc="-1" strike="noStrike">
                <a:solidFill>
                  <a:srgbClr val="000000"/>
                </a:solidFill>
                <a:latin typeface="Arial"/>
              </a:rPr>
              <a:t>”</a:t>
            </a:r>
            <a:endParaRPr b="0" lang="fr-FR" sz="5400" spc="-1" strike="noStrike">
              <a:latin typeface="Arial"/>
            </a:endParaRPr>
          </a:p>
        </p:txBody>
      </p:sp>
      <p:sp>
        <p:nvSpPr>
          <p:cNvPr id="163" name="ZoneTexte 18"/>
          <p:cNvSpPr/>
          <p:nvPr/>
        </p:nvSpPr>
        <p:spPr>
          <a:xfrm>
            <a:off x="7995600" y="4615560"/>
            <a:ext cx="793440" cy="913320"/>
          </a:xfrm>
          <a:prstGeom prst="rect">
            <a:avLst/>
          </a:prstGeom>
          <a:noFill/>
          <a:ln w="0">
            <a:noFill/>
          </a:ln>
        </p:spPr>
        <p:style>
          <a:lnRef idx="0"/>
          <a:fillRef idx="0"/>
          <a:effectRef idx="0"/>
          <a:fontRef idx="minor"/>
        </p:style>
        <p:txBody>
          <a:bodyPr lIns="90000" rIns="90000" tIns="45000" bIns="45000" anchor="t">
            <a:spAutoFit/>
          </a:bodyPr>
          <a:p>
            <a:pPr>
              <a:lnSpc>
                <a:spcPct val="100000"/>
              </a:lnSpc>
              <a:buNone/>
            </a:pPr>
            <a:r>
              <a:rPr b="1" lang="fr-FR" sz="5400" spc="-1" strike="noStrike">
                <a:solidFill>
                  <a:srgbClr val="000000"/>
                </a:solidFill>
                <a:latin typeface="Arial"/>
              </a:rPr>
              <a:t> “</a:t>
            </a:r>
            <a:endParaRPr b="0" lang="fr-FR" sz="5400" spc="-1" strike="noStrike">
              <a:latin typeface="Arial"/>
            </a:endParaRPr>
          </a:p>
        </p:txBody>
      </p:sp>
      <p:sp>
        <p:nvSpPr>
          <p:cNvPr id="164" name="ZoneTexte 19"/>
          <p:cNvSpPr/>
          <p:nvPr/>
        </p:nvSpPr>
        <p:spPr>
          <a:xfrm>
            <a:off x="11081160" y="5518800"/>
            <a:ext cx="793440" cy="913320"/>
          </a:xfrm>
          <a:prstGeom prst="rect">
            <a:avLst/>
          </a:prstGeom>
          <a:noFill/>
          <a:ln w="0">
            <a:noFill/>
          </a:ln>
        </p:spPr>
        <p:style>
          <a:lnRef idx="0"/>
          <a:fillRef idx="0"/>
          <a:effectRef idx="0"/>
          <a:fontRef idx="minor"/>
        </p:style>
        <p:txBody>
          <a:bodyPr lIns="90000" rIns="90000" tIns="45000" bIns="45000" anchor="t">
            <a:spAutoFit/>
          </a:bodyPr>
          <a:p>
            <a:pPr>
              <a:lnSpc>
                <a:spcPct val="100000"/>
              </a:lnSpc>
              <a:buNone/>
            </a:pPr>
            <a:r>
              <a:rPr b="0" lang="fr-FR" sz="1800" spc="-1" strike="noStrike">
                <a:solidFill>
                  <a:srgbClr val="000000"/>
                </a:solidFill>
                <a:latin typeface="Arial"/>
              </a:rPr>
              <a:t> </a:t>
            </a:r>
            <a:r>
              <a:rPr b="1" lang="fr-FR" sz="5400" spc="-1" strike="noStrike">
                <a:solidFill>
                  <a:srgbClr val="000000"/>
                </a:solidFill>
                <a:latin typeface="Arial"/>
              </a:rPr>
              <a:t>”</a:t>
            </a:r>
            <a:endParaRPr b="0" lang="fr-FR" sz="5400" spc="-1" strike="noStrike">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5" name="PlaceHolder 1"/>
          <p:cNvSpPr>
            <a:spLocks noGrp="1"/>
          </p:cNvSpPr>
          <p:nvPr>
            <p:ph type="sldNum"/>
          </p:nvPr>
        </p:nvSpPr>
        <p:spPr>
          <a:xfrm>
            <a:off x="9865080" y="6545160"/>
            <a:ext cx="1799640" cy="312480"/>
          </a:xfrm>
          <a:prstGeom prst="rect">
            <a:avLst/>
          </a:prstGeom>
          <a:noFill/>
          <a:ln w="0">
            <a:noFill/>
          </a:ln>
        </p:spPr>
        <p:txBody>
          <a:bodyPr lIns="0" rIns="0" tIns="0" bIns="0" anchor="ctr">
            <a:noAutofit/>
          </a:bodyPr>
          <a:p>
            <a:pPr algn="r">
              <a:lnSpc>
                <a:spcPct val="100000"/>
              </a:lnSpc>
              <a:buNone/>
            </a:pPr>
            <a:fld id="{55E79303-0E84-45DE-91EC-F57CD1BAEE61}" type="slidenum">
              <a:rPr b="1" lang="fr-FR" sz="1000" spc="-1" strike="noStrike">
                <a:solidFill>
                  <a:srgbClr val="000000"/>
                </a:solidFill>
                <a:latin typeface="Arial"/>
              </a:rPr>
              <a:t>&lt;numéro&gt;</a:t>
            </a:fld>
            <a:endParaRPr b="0" lang="fr-FR" sz="1000" spc="-1" strike="noStrike">
              <a:latin typeface="Times New Roman"/>
            </a:endParaRPr>
          </a:p>
        </p:txBody>
      </p:sp>
      <p:graphicFrame>
        <p:nvGraphicFramePr>
          <p:cNvPr id="1" name="Diagram1"/>
          <p:cNvGraphicFramePr/>
          <p:nvPr>
            <p:extLst>
              <p:ext uri="{D42A27DB-BD31-4B8C-83A1-F6EECF244321}">
                <p14:modId xmlns:p14="http://schemas.microsoft.com/office/powerpoint/2010/main" val="2675577587"/>
              </p:ext>
            </p:extLst>
          </p:nvPr>
        </p:nvGraphicFramePr>
        <p:xfrm>
          <a:off x="401760" y="1630440"/>
          <a:ext cx="11304720" cy="458316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166" name="Titre 1"/>
          <p:cNvSpPr/>
          <p:nvPr/>
        </p:nvSpPr>
        <p:spPr>
          <a:xfrm>
            <a:off x="180360" y="910440"/>
            <a:ext cx="11746800" cy="719640"/>
          </a:xfrm>
          <a:prstGeom prst="rect">
            <a:avLst/>
          </a:prstGeom>
          <a:noFill/>
          <a:ln w="0">
            <a:noFill/>
          </a:ln>
          <a:effectLst>
            <a:outerShdw blurRad="39960" dir="5400000" dist="20160" rotWithShape="0">
              <a:srgbClr val="000000">
                <a:alpha val="38000"/>
              </a:srgbClr>
            </a:outerShdw>
          </a:effectLst>
        </p:spPr>
        <p:style>
          <a:lnRef idx="3"/>
          <a:fillRef idx="0"/>
          <a:effectRef idx="1"/>
          <a:fontRef idx="minor"/>
        </p:style>
        <p:txBody>
          <a:bodyPr numCol="1" spcCol="1440" anchor="ctr">
            <a:noAutofit/>
          </a:bodyPr>
          <a:p>
            <a:pPr marL="19080" algn="ctr">
              <a:lnSpc>
                <a:spcPct val="90000"/>
              </a:lnSpc>
              <a:buNone/>
              <a:tabLst>
                <a:tab algn="l" pos="0"/>
              </a:tabLst>
            </a:pPr>
            <a:r>
              <a:rPr b="1" lang="fr-FR" sz="2700" spc="-1" strike="noStrike">
                <a:solidFill>
                  <a:srgbClr val="002060"/>
                </a:solidFill>
                <a:latin typeface="Marianne"/>
                <a:ea typeface="Marianne"/>
              </a:rPr>
              <a:t>Les enseignements de la consultation Fonction publique +</a:t>
            </a:r>
            <a:endParaRPr b="0" lang="fr-FR" sz="2700" spc="-1" strike="noStrike">
              <a:latin typeface="Arial"/>
            </a:endParaRPr>
          </a:p>
          <a:p>
            <a:pPr marL="19080" algn="ctr">
              <a:lnSpc>
                <a:spcPct val="90000"/>
              </a:lnSpc>
              <a:buNone/>
              <a:tabLst>
                <a:tab algn="l" pos="0"/>
              </a:tabLst>
            </a:pPr>
            <a:r>
              <a:rPr b="1" lang="fr-FR" sz="2700" spc="-1" strike="noStrike">
                <a:solidFill>
                  <a:srgbClr val="002060"/>
                </a:solidFill>
                <a:latin typeface="Marianne"/>
                <a:ea typeface="Marianne"/>
              </a:rPr>
              <a:t>Juin – septembre 2023</a:t>
            </a:r>
            <a:endParaRPr b="0" lang="fr-FR" sz="2700" spc="-1" strike="noStrike">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7" name="PlaceHolder 1"/>
          <p:cNvSpPr>
            <a:spLocks noGrp="1"/>
          </p:cNvSpPr>
          <p:nvPr>
            <p:ph type="sldNum"/>
          </p:nvPr>
        </p:nvSpPr>
        <p:spPr>
          <a:xfrm>
            <a:off x="9865080" y="6545160"/>
            <a:ext cx="1799640" cy="312480"/>
          </a:xfrm>
          <a:prstGeom prst="rect">
            <a:avLst/>
          </a:prstGeom>
          <a:noFill/>
          <a:ln w="0">
            <a:noFill/>
          </a:ln>
        </p:spPr>
        <p:txBody>
          <a:bodyPr lIns="0" rIns="0" tIns="0" bIns="0" anchor="ctr">
            <a:noAutofit/>
          </a:bodyPr>
          <a:p>
            <a:pPr algn="r">
              <a:lnSpc>
                <a:spcPct val="100000"/>
              </a:lnSpc>
              <a:buNone/>
            </a:pPr>
            <a:fld id="{CA4A3BDF-1BEA-4FE9-8DAC-E339B9911732}" type="slidenum">
              <a:rPr b="1" lang="fr-FR" sz="1000" spc="-1" strike="noStrike">
                <a:solidFill>
                  <a:srgbClr val="000000"/>
                </a:solidFill>
                <a:latin typeface="Arial"/>
              </a:rPr>
              <a:t>&lt;numéro&gt;</a:t>
            </a:fld>
            <a:endParaRPr b="0" lang="fr-FR" sz="1000" spc="-1" strike="noStrike">
              <a:latin typeface="Times New Roman"/>
            </a:endParaRPr>
          </a:p>
        </p:txBody>
      </p:sp>
      <p:sp>
        <p:nvSpPr>
          <p:cNvPr id="168" name="PlaceHolder 2"/>
          <p:cNvSpPr>
            <a:spLocks noGrp="1"/>
          </p:cNvSpPr>
          <p:nvPr>
            <p:ph/>
          </p:nvPr>
        </p:nvSpPr>
        <p:spPr>
          <a:xfrm>
            <a:off x="431640" y="1891080"/>
            <a:ext cx="11232720" cy="4070160"/>
          </a:xfrm>
          <a:prstGeom prst="rect">
            <a:avLst/>
          </a:prstGeom>
          <a:noFill/>
          <a:ln w="0">
            <a:noFill/>
          </a:ln>
        </p:spPr>
        <p:txBody>
          <a:bodyPr lIns="0" rIns="0" tIns="0" bIns="0" anchor="t">
            <a:noAutofit/>
          </a:bodyPr>
          <a:p>
            <a:pPr marL="343080" indent="-343080" algn="just">
              <a:lnSpc>
                <a:spcPct val="100000"/>
              </a:lnSpc>
              <a:buClr>
                <a:srgbClr val="000000"/>
              </a:buClr>
              <a:buFont typeface="Arial"/>
              <a:buChar char="•"/>
            </a:pPr>
            <a:r>
              <a:rPr b="1" lang="fr-FR" sz="2000" spc="-1" strike="noStrike">
                <a:solidFill>
                  <a:srgbClr val="000000"/>
                </a:solidFill>
                <a:latin typeface="Marianne"/>
                <a:ea typeface="Marianne"/>
              </a:rPr>
              <a:t>Accroître la qualité du service rendu aux usagers, grâce à une gestion des ressources humaines dans la fonction publique qui </a:t>
            </a:r>
            <a:r>
              <a:rPr b="0" lang="fr-FR" sz="2000" spc="-1" strike="noStrike">
                <a:solidFill>
                  <a:srgbClr val="000000"/>
                </a:solidFill>
                <a:latin typeface="Marianne"/>
                <a:ea typeface="Marianne"/>
              </a:rPr>
              <a:t>:</a:t>
            </a:r>
            <a:endParaRPr b="0" lang="fr-FR" sz="2000" spc="-1" strike="noStrike">
              <a:solidFill>
                <a:srgbClr val="e0896f"/>
              </a:solidFill>
              <a:latin typeface="Marianne"/>
            </a:endParaRPr>
          </a:p>
          <a:p>
            <a:endParaRPr b="0" lang="fr-FR" sz="2000" spc="-1" strike="noStrike">
              <a:solidFill>
                <a:srgbClr val="e0896f"/>
              </a:solidFill>
              <a:latin typeface="Marianne"/>
            </a:endParaRPr>
          </a:p>
          <a:p>
            <a:pPr marL="252000" algn="just">
              <a:lnSpc>
                <a:spcPct val="100000"/>
              </a:lnSpc>
              <a:buNone/>
              <a:tabLst>
                <a:tab algn="l" pos="0"/>
              </a:tabLst>
            </a:pPr>
            <a:r>
              <a:rPr b="1" lang="fr-FR" sz="1700" spc="-1" strike="noStrike">
                <a:solidFill>
                  <a:srgbClr val="000000"/>
                </a:solidFill>
                <a:latin typeface="Marianne"/>
                <a:ea typeface="Marianne"/>
              </a:rPr>
              <a:t>	</a:t>
            </a:r>
            <a:r>
              <a:rPr b="1" lang="fr-FR" sz="1700" spc="-1" strike="noStrike">
                <a:solidFill>
                  <a:srgbClr val="000000"/>
                </a:solidFill>
                <a:latin typeface="Marianne"/>
                <a:ea typeface="Marianne"/>
              </a:rPr>
              <a:t>Réaffirme la confiance de la Nation envers ses agents publics et fasse plus confiance aux </a:t>
            </a:r>
            <a:r>
              <a:rPr b="1" lang="fr-FR" sz="1700" spc="-1" strike="noStrike">
                <a:solidFill>
                  <a:srgbClr val="000000"/>
                </a:solidFill>
                <a:latin typeface="Marianne"/>
                <a:ea typeface="Marianne"/>
              </a:rPr>
              <a:t>	</a:t>
            </a:r>
            <a:r>
              <a:rPr b="1" lang="fr-FR" sz="1700" spc="-1" strike="noStrike">
                <a:solidFill>
                  <a:srgbClr val="000000"/>
                </a:solidFill>
                <a:latin typeface="Marianne"/>
                <a:ea typeface="Marianne"/>
              </a:rPr>
              <a:t>acteurs du terrain</a:t>
            </a:r>
            <a:r>
              <a:rPr b="0" lang="fr-FR" sz="1700" spc="-1" strike="noStrike">
                <a:solidFill>
                  <a:srgbClr val="000000"/>
                </a:solidFill>
                <a:latin typeface="Marianne"/>
                <a:ea typeface="Marianne"/>
              </a:rPr>
              <a:t>, en responsabilisant les managers et en favorisant l’initiative</a:t>
            </a:r>
            <a:endParaRPr b="0" lang="fr-FR" sz="1700" spc="-1" strike="noStrike">
              <a:solidFill>
                <a:srgbClr val="e0896f"/>
              </a:solidFill>
              <a:latin typeface="Marianne"/>
            </a:endParaRPr>
          </a:p>
          <a:p>
            <a:pPr marL="240120" algn="just">
              <a:lnSpc>
                <a:spcPct val="100000"/>
              </a:lnSpc>
              <a:buNone/>
              <a:tabLst>
                <a:tab algn="l" pos="0"/>
              </a:tabLst>
            </a:pPr>
            <a:endParaRPr b="0" lang="fr-FR" sz="1700" spc="-1" strike="noStrike">
              <a:solidFill>
                <a:srgbClr val="e0896f"/>
              </a:solidFill>
              <a:latin typeface="Marianne"/>
            </a:endParaRPr>
          </a:p>
          <a:p>
            <a:pPr marL="240120" algn="just">
              <a:lnSpc>
                <a:spcPct val="100000"/>
              </a:lnSpc>
              <a:buNone/>
              <a:tabLst>
                <a:tab algn="l" pos="0"/>
              </a:tabLst>
            </a:pPr>
            <a:r>
              <a:rPr b="1" lang="fr-FR" sz="1700" spc="-1" strike="noStrike">
                <a:solidFill>
                  <a:srgbClr val="000000"/>
                </a:solidFill>
                <a:latin typeface="Marianne"/>
                <a:ea typeface="Marianne"/>
              </a:rPr>
              <a:t>	</a:t>
            </a:r>
            <a:r>
              <a:rPr b="1" lang="fr-FR" sz="1700" spc="-1" strike="noStrike">
                <a:solidFill>
                  <a:srgbClr val="000000"/>
                </a:solidFill>
                <a:latin typeface="Marianne"/>
                <a:ea typeface="Marianne"/>
              </a:rPr>
              <a:t>Valorise l’engagement attendu des agents </a:t>
            </a:r>
            <a:r>
              <a:rPr b="0" lang="fr-FR" sz="1700" spc="-1" strike="noStrike">
                <a:solidFill>
                  <a:srgbClr val="000000"/>
                </a:solidFill>
                <a:latin typeface="Marianne"/>
                <a:ea typeface="Marianne"/>
              </a:rPr>
              <a:t>et permette aux managers de mieux reconnaître le </a:t>
            </a:r>
            <a:r>
              <a:rPr b="0" lang="fr-FR" sz="1700" spc="-1" strike="noStrike">
                <a:solidFill>
                  <a:srgbClr val="000000"/>
                </a:solidFill>
                <a:latin typeface="Marianne"/>
                <a:ea typeface="Marianne"/>
              </a:rPr>
              <a:t>	</a:t>
            </a:r>
            <a:r>
              <a:rPr b="0" lang="fr-FR" sz="1700" spc="-1" strike="noStrike">
                <a:solidFill>
                  <a:srgbClr val="000000"/>
                </a:solidFill>
                <a:latin typeface="Marianne"/>
                <a:ea typeface="Marianne"/>
              </a:rPr>
              <a:t>mérite, facilite la mobilité, mette les compétences au cœur du parcours des agents.</a:t>
            </a:r>
            <a:endParaRPr b="0" lang="fr-FR" sz="1700" spc="-1" strike="noStrike">
              <a:solidFill>
                <a:srgbClr val="e0896f"/>
              </a:solidFill>
              <a:latin typeface="Marianne"/>
            </a:endParaRPr>
          </a:p>
          <a:p>
            <a:endParaRPr b="0" lang="fr-FR" sz="1700" spc="-1" strike="noStrike">
              <a:solidFill>
                <a:srgbClr val="e0896f"/>
              </a:solidFill>
              <a:latin typeface="Marianne"/>
            </a:endParaRPr>
          </a:p>
          <a:p>
            <a:pPr marL="240120" algn="just">
              <a:lnSpc>
                <a:spcPct val="100000"/>
              </a:lnSpc>
              <a:buNone/>
              <a:tabLst>
                <a:tab algn="l" pos="0"/>
              </a:tabLst>
            </a:pPr>
            <a:endParaRPr b="0" lang="fr-FR" sz="1700" spc="-1" strike="noStrike">
              <a:solidFill>
                <a:srgbClr val="e0896f"/>
              </a:solidFill>
              <a:latin typeface="Marianne"/>
            </a:endParaRPr>
          </a:p>
          <a:p>
            <a:pPr marL="343080" indent="-343080" algn="just">
              <a:lnSpc>
                <a:spcPct val="100000"/>
              </a:lnSpc>
              <a:buClr>
                <a:srgbClr val="000000"/>
              </a:buClr>
              <a:buFont typeface="Arial"/>
              <a:buChar char="•"/>
              <a:tabLst>
                <a:tab algn="l" pos="0"/>
              </a:tabLst>
            </a:pPr>
            <a:r>
              <a:rPr b="1" lang="fr-FR" sz="2000" spc="-1" strike="noStrike">
                <a:solidFill>
                  <a:srgbClr val="000000"/>
                </a:solidFill>
                <a:latin typeface="Marianne"/>
                <a:ea typeface="Marianne"/>
              </a:rPr>
              <a:t>Renforcer l’attractivité de la fonction publique, </a:t>
            </a:r>
            <a:r>
              <a:rPr b="0" lang="fr-FR" sz="2000" spc="-1" strike="noStrike">
                <a:solidFill>
                  <a:srgbClr val="000000"/>
                </a:solidFill>
                <a:latin typeface="Marianne"/>
                <a:ea typeface="Marianne"/>
              </a:rPr>
              <a:t>pour inverser la tendance et fidéliser les agents du service public.</a:t>
            </a:r>
            <a:endParaRPr b="0" lang="fr-FR" sz="2000" spc="-1" strike="noStrike">
              <a:solidFill>
                <a:srgbClr val="e0896f"/>
              </a:solidFill>
              <a:latin typeface="Marianne"/>
            </a:endParaRPr>
          </a:p>
          <a:p>
            <a:pPr algn="just">
              <a:lnSpc>
                <a:spcPct val="100000"/>
              </a:lnSpc>
              <a:buNone/>
              <a:tabLst>
                <a:tab algn="l" pos="0"/>
              </a:tabLst>
            </a:pPr>
            <a:endParaRPr b="0" lang="fr-FR" sz="2000" spc="-1" strike="noStrike">
              <a:solidFill>
                <a:srgbClr val="e0896f"/>
              </a:solidFill>
              <a:latin typeface="Marianne"/>
            </a:endParaRPr>
          </a:p>
          <a:p>
            <a:pPr algn="just">
              <a:lnSpc>
                <a:spcPct val="100000"/>
              </a:lnSpc>
              <a:buNone/>
              <a:tabLst>
                <a:tab algn="l" pos="0"/>
              </a:tabLst>
            </a:pPr>
            <a:endParaRPr b="0" lang="fr-FR" sz="2000" spc="-1" strike="noStrike">
              <a:solidFill>
                <a:srgbClr val="e0896f"/>
              </a:solidFill>
              <a:latin typeface="Marianne"/>
            </a:endParaRPr>
          </a:p>
          <a:p>
            <a:pPr algn="just">
              <a:lnSpc>
                <a:spcPct val="100000"/>
              </a:lnSpc>
              <a:buNone/>
              <a:tabLst>
                <a:tab algn="l" pos="0"/>
              </a:tabLst>
            </a:pPr>
            <a:endParaRPr b="0" lang="fr-FR" sz="2000" spc="-1" strike="noStrike">
              <a:solidFill>
                <a:srgbClr val="e0896f"/>
              </a:solidFill>
              <a:latin typeface="Marianne"/>
            </a:endParaRPr>
          </a:p>
          <a:p>
            <a:endParaRPr b="0" lang="fr-FR" sz="2000" spc="-1" strike="noStrike">
              <a:solidFill>
                <a:srgbClr val="e0896f"/>
              </a:solidFill>
              <a:latin typeface="Marianne"/>
            </a:endParaRPr>
          </a:p>
          <a:p>
            <a:pPr marL="240120" algn="just">
              <a:lnSpc>
                <a:spcPct val="100000"/>
              </a:lnSpc>
              <a:buNone/>
              <a:tabLst>
                <a:tab algn="l" pos="0"/>
              </a:tabLst>
            </a:pPr>
            <a:endParaRPr b="0" lang="fr-FR" sz="2000" spc="-1" strike="noStrike">
              <a:solidFill>
                <a:srgbClr val="e0896f"/>
              </a:solidFill>
              <a:latin typeface="Marianne"/>
            </a:endParaRPr>
          </a:p>
          <a:p>
            <a:endParaRPr b="0" lang="fr-FR" sz="2000" spc="-1" strike="noStrike">
              <a:solidFill>
                <a:srgbClr val="e0896f"/>
              </a:solidFill>
              <a:latin typeface="Marianne"/>
            </a:endParaRPr>
          </a:p>
          <a:p>
            <a:pPr>
              <a:lnSpc>
                <a:spcPct val="100000"/>
              </a:lnSpc>
              <a:spcBef>
                <a:spcPts val="533"/>
              </a:spcBef>
              <a:spcAft>
                <a:spcPts val="1066"/>
              </a:spcAft>
              <a:buNone/>
              <a:tabLst>
                <a:tab algn="l" pos="0"/>
              </a:tabLst>
            </a:pPr>
            <a:endParaRPr b="0" lang="fr-FR" sz="2000" spc="-1" strike="noStrike">
              <a:solidFill>
                <a:srgbClr val="e0896f"/>
              </a:solidFill>
              <a:latin typeface="Marianne"/>
            </a:endParaRPr>
          </a:p>
        </p:txBody>
      </p:sp>
      <p:pic>
        <p:nvPicPr>
          <p:cNvPr id="169" name="Graphique 3" descr="Distance sociale avec un remplissage uni"/>
          <p:cNvPicPr/>
          <p:nvPr/>
        </p:nvPicPr>
        <p:blipFill>
          <a:blip r:embed="rId1"/>
          <a:stretch/>
        </p:blipFill>
        <p:spPr>
          <a:xfrm>
            <a:off x="766080" y="2715120"/>
            <a:ext cx="671040" cy="671040"/>
          </a:xfrm>
          <a:prstGeom prst="rect">
            <a:avLst/>
          </a:prstGeom>
          <a:ln w="0">
            <a:noFill/>
          </a:ln>
        </p:spPr>
      </p:pic>
      <p:pic>
        <p:nvPicPr>
          <p:cNvPr id="170" name="Graphique 5" descr="Cycle avec des personnes contour"/>
          <p:cNvPicPr/>
          <p:nvPr/>
        </p:nvPicPr>
        <p:blipFill>
          <a:blip r:embed="rId2"/>
          <a:stretch/>
        </p:blipFill>
        <p:spPr>
          <a:xfrm>
            <a:off x="706320" y="3429000"/>
            <a:ext cx="790200" cy="790200"/>
          </a:xfrm>
          <a:prstGeom prst="rect">
            <a:avLst/>
          </a:prstGeom>
          <a:ln w="0">
            <a:noFill/>
          </a:ln>
        </p:spPr>
      </p:pic>
      <p:sp>
        <p:nvSpPr>
          <p:cNvPr id="171" name="Titre 1"/>
          <p:cNvSpPr/>
          <p:nvPr/>
        </p:nvSpPr>
        <p:spPr>
          <a:xfrm>
            <a:off x="180360" y="910440"/>
            <a:ext cx="11746800" cy="719640"/>
          </a:xfrm>
          <a:prstGeom prst="rect">
            <a:avLst/>
          </a:prstGeom>
          <a:noFill/>
          <a:ln w="0">
            <a:noFill/>
          </a:ln>
        </p:spPr>
        <p:style>
          <a:lnRef idx="0"/>
          <a:fillRef idx="0"/>
          <a:effectRef idx="0"/>
          <a:fontRef idx="minor"/>
        </p:style>
        <p:txBody>
          <a:bodyPr anchor="ctr">
            <a:noAutofit/>
          </a:bodyPr>
          <a:p>
            <a:pPr marL="19080" algn="ctr">
              <a:lnSpc>
                <a:spcPct val="90000"/>
              </a:lnSpc>
              <a:buNone/>
              <a:tabLst>
                <a:tab algn="l" pos="0"/>
              </a:tabLst>
            </a:pPr>
            <a:r>
              <a:rPr b="1" lang="fr-FR" sz="2700" spc="-1" strike="noStrike">
                <a:solidFill>
                  <a:srgbClr val="002060"/>
                </a:solidFill>
                <a:latin typeface="Marianne"/>
                <a:ea typeface="Marianne"/>
              </a:rPr>
              <a:t>Réformer la fonction publique, c’est agir à la fois pour :</a:t>
            </a:r>
            <a:endParaRPr b="0" lang="fr-FR" sz="2700" spc="-1" strike="noStrike">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2" name="PlaceHolder 1"/>
          <p:cNvSpPr>
            <a:spLocks noGrp="1"/>
          </p:cNvSpPr>
          <p:nvPr>
            <p:ph type="sldNum"/>
          </p:nvPr>
        </p:nvSpPr>
        <p:spPr>
          <a:xfrm>
            <a:off x="9865080" y="6545160"/>
            <a:ext cx="1799640" cy="312480"/>
          </a:xfrm>
          <a:prstGeom prst="rect">
            <a:avLst/>
          </a:prstGeom>
          <a:noFill/>
          <a:ln w="0">
            <a:noFill/>
          </a:ln>
        </p:spPr>
        <p:txBody>
          <a:bodyPr lIns="0" rIns="0" tIns="0" bIns="0" anchor="ctr">
            <a:noAutofit/>
          </a:bodyPr>
          <a:p>
            <a:pPr algn="r">
              <a:lnSpc>
                <a:spcPct val="100000"/>
              </a:lnSpc>
              <a:buNone/>
            </a:pPr>
            <a:fld id="{138DF14D-19F1-4564-8890-62A0B0347DC2}" type="slidenum">
              <a:rPr b="1" lang="fr-FR" sz="1000" spc="-1" strike="noStrike">
                <a:solidFill>
                  <a:srgbClr val="000000"/>
                </a:solidFill>
                <a:latin typeface="Arial"/>
              </a:rPr>
              <a:t>&lt;numéro&gt;</a:t>
            </a:fld>
            <a:endParaRPr b="0" lang="fr-FR" sz="1000" spc="-1" strike="noStrike">
              <a:latin typeface="Times New Roman"/>
            </a:endParaRPr>
          </a:p>
        </p:txBody>
      </p:sp>
      <p:sp>
        <p:nvSpPr>
          <p:cNvPr id="173" name="Titre 1"/>
          <p:cNvSpPr/>
          <p:nvPr/>
        </p:nvSpPr>
        <p:spPr>
          <a:xfrm>
            <a:off x="715320" y="287280"/>
            <a:ext cx="11746800" cy="719640"/>
          </a:xfrm>
          <a:prstGeom prst="rect">
            <a:avLst/>
          </a:prstGeom>
          <a:noFill/>
          <a:ln w="0">
            <a:noFill/>
          </a:ln>
        </p:spPr>
        <p:style>
          <a:lnRef idx="0"/>
          <a:fillRef idx="0"/>
          <a:effectRef idx="0"/>
          <a:fontRef idx="minor"/>
        </p:style>
        <p:txBody>
          <a:bodyPr anchor="ctr">
            <a:noAutofit/>
          </a:bodyPr>
          <a:p>
            <a:pPr marL="19080" algn="ctr">
              <a:lnSpc>
                <a:spcPct val="90000"/>
              </a:lnSpc>
              <a:buNone/>
              <a:tabLst>
                <a:tab algn="l" pos="0"/>
              </a:tabLst>
            </a:pPr>
            <a:r>
              <a:rPr b="1" lang="fr-FR" sz="2700" spc="-1" strike="noStrike">
                <a:solidFill>
                  <a:srgbClr val="002060"/>
                </a:solidFill>
                <a:latin typeface="Marianne"/>
                <a:ea typeface="Marianne"/>
              </a:rPr>
              <a:t>Réformer la fonction publique, c’est avoir une approche globale </a:t>
            </a:r>
            <a:endParaRPr b="0" lang="fr-FR" sz="2700" spc="-1" strike="noStrike">
              <a:latin typeface="Arial"/>
            </a:endParaRPr>
          </a:p>
        </p:txBody>
      </p:sp>
      <p:sp>
        <p:nvSpPr>
          <p:cNvPr id="174" name="Rectangle 2"/>
          <p:cNvSpPr/>
          <p:nvPr/>
        </p:nvSpPr>
        <p:spPr>
          <a:xfrm>
            <a:off x="445320" y="1661760"/>
            <a:ext cx="3291480" cy="3630240"/>
          </a:xfrm>
          <a:prstGeom prst="rect">
            <a:avLst/>
          </a:prstGeom>
          <a:noFill/>
          <a:ln>
            <a:solidFill>
              <a:srgbClr val="000091"/>
            </a:solidFill>
            <a:round/>
          </a:ln>
        </p:spPr>
        <p:style>
          <a:lnRef idx="2">
            <a:schemeClr val="accent1">
              <a:shade val="50000"/>
            </a:schemeClr>
          </a:lnRef>
          <a:fillRef idx="1">
            <a:schemeClr val="accent1"/>
          </a:fillRef>
          <a:effectRef idx="0">
            <a:schemeClr val="accent1"/>
          </a:effectRef>
          <a:fontRef idx="minor"/>
        </p:style>
      </p:sp>
      <p:sp>
        <p:nvSpPr>
          <p:cNvPr id="175" name="Rectangle 21"/>
          <p:cNvSpPr/>
          <p:nvPr/>
        </p:nvSpPr>
        <p:spPr>
          <a:xfrm>
            <a:off x="4377240" y="1661760"/>
            <a:ext cx="3291480" cy="3630240"/>
          </a:xfrm>
          <a:prstGeom prst="rect">
            <a:avLst/>
          </a:prstGeom>
          <a:noFill/>
          <a:ln>
            <a:solidFill>
              <a:srgbClr val="000091">
                <a:lumMod val="60000"/>
                <a:lumOff val="40000"/>
              </a:srgbClr>
            </a:solidFill>
            <a:round/>
          </a:ln>
        </p:spPr>
        <p:style>
          <a:lnRef idx="2">
            <a:schemeClr val="accent1">
              <a:shade val="50000"/>
            </a:schemeClr>
          </a:lnRef>
          <a:fillRef idx="1">
            <a:schemeClr val="accent1"/>
          </a:fillRef>
          <a:effectRef idx="0">
            <a:schemeClr val="accent1"/>
          </a:effectRef>
          <a:fontRef idx="minor"/>
        </p:style>
      </p:sp>
      <p:sp>
        <p:nvSpPr>
          <p:cNvPr id="176" name="Rectangle 22"/>
          <p:cNvSpPr/>
          <p:nvPr/>
        </p:nvSpPr>
        <p:spPr>
          <a:xfrm>
            <a:off x="8309160" y="1661760"/>
            <a:ext cx="3291480" cy="3630240"/>
          </a:xfrm>
          <a:prstGeom prst="rect">
            <a:avLst/>
          </a:prstGeom>
          <a:noFill/>
          <a:ln>
            <a:solidFill>
              <a:srgbClr val="005841"/>
            </a:solidFill>
            <a:round/>
          </a:ln>
        </p:spPr>
        <p:style>
          <a:lnRef idx="2">
            <a:schemeClr val="accent1">
              <a:shade val="50000"/>
            </a:schemeClr>
          </a:lnRef>
          <a:fillRef idx="1">
            <a:schemeClr val="accent1"/>
          </a:fillRef>
          <a:effectRef idx="0">
            <a:schemeClr val="accent1"/>
          </a:effectRef>
          <a:fontRef idx="minor"/>
        </p:style>
      </p:sp>
      <p:sp>
        <p:nvSpPr>
          <p:cNvPr id="177" name="ZoneTexte 23"/>
          <p:cNvSpPr/>
          <p:nvPr/>
        </p:nvSpPr>
        <p:spPr>
          <a:xfrm>
            <a:off x="618480" y="1384200"/>
            <a:ext cx="2945160" cy="554760"/>
          </a:xfrm>
          <a:prstGeom prst="rect">
            <a:avLst/>
          </a:prstGeom>
          <a:solidFill>
            <a:schemeClr val="bg1"/>
          </a:solidFill>
          <a:ln w="28575">
            <a:noFill/>
          </a:ln>
        </p:spPr>
        <p:style>
          <a:lnRef idx="0"/>
          <a:fillRef idx="0"/>
          <a:effectRef idx="0"/>
          <a:fontRef idx="minor"/>
        </p:style>
        <p:txBody>
          <a:bodyPr lIns="90000" rIns="90000" tIns="45000" bIns="45000" anchor="ctr">
            <a:noAutofit/>
          </a:bodyPr>
          <a:p>
            <a:pPr algn="ctr">
              <a:lnSpc>
                <a:spcPct val="100000"/>
              </a:lnSpc>
              <a:buNone/>
            </a:pPr>
            <a:r>
              <a:rPr b="1" lang="fr-FR" sz="1400" spc="-1" strike="noStrike">
                <a:solidFill>
                  <a:srgbClr val="000000"/>
                </a:solidFill>
                <a:latin typeface="Marianne"/>
              </a:rPr>
              <a:t>« Accès parcours et rémunérations » et « Fonction publique+ </a:t>
            </a:r>
            <a:endParaRPr b="0" lang="fr-FR" sz="1400" spc="-1" strike="noStrike">
              <a:latin typeface="Arial"/>
            </a:endParaRPr>
          </a:p>
        </p:txBody>
      </p:sp>
      <p:sp>
        <p:nvSpPr>
          <p:cNvPr id="178" name="ZoneTexte 24"/>
          <p:cNvSpPr/>
          <p:nvPr/>
        </p:nvSpPr>
        <p:spPr>
          <a:xfrm>
            <a:off x="4550400" y="3151440"/>
            <a:ext cx="2945160" cy="554760"/>
          </a:xfrm>
          <a:prstGeom prst="rect">
            <a:avLst/>
          </a:prstGeom>
          <a:solidFill>
            <a:schemeClr val="bg1"/>
          </a:solidFill>
          <a:ln w="28575">
            <a:noFill/>
          </a:ln>
        </p:spPr>
        <p:style>
          <a:lnRef idx="0"/>
          <a:fillRef idx="0"/>
          <a:effectRef idx="0"/>
          <a:fontRef idx="minor"/>
        </p:style>
        <p:txBody>
          <a:bodyPr lIns="90000" rIns="90000" tIns="45000" bIns="45000" anchor="ctr">
            <a:noAutofit/>
          </a:bodyPr>
          <a:p>
            <a:pPr algn="ctr">
              <a:lnSpc>
                <a:spcPct val="100000"/>
              </a:lnSpc>
              <a:buNone/>
            </a:pPr>
            <a:r>
              <a:rPr b="1" lang="fr-FR" sz="1600" spc="-1" strike="noStrike">
                <a:solidFill>
                  <a:srgbClr val="000000"/>
                </a:solidFill>
                <a:latin typeface="Marianne"/>
              </a:rPr>
              <a:t>Projet de loi pour l’efficacité de la fonction publique</a:t>
            </a:r>
            <a:endParaRPr b="0" lang="fr-FR" sz="1600" spc="-1" strike="noStrike">
              <a:latin typeface="Arial"/>
            </a:endParaRPr>
          </a:p>
        </p:txBody>
      </p:sp>
      <p:sp>
        <p:nvSpPr>
          <p:cNvPr id="179" name="ZoneTexte 25"/>
          <p:cNvSpPr/>
          <p:nvPr/>
        </p:nvSpPr>
        <p:spPr>
          <a:xfrm>
            <a:off x="8848440" y="1489320"/>
            <a:ext cx="2212560" cy="344520"/>
          </a:xfrm>
          <a:prstGeom prst="rect">
            <a:avLst/>
          </a:prstGeom>
          <a:solidFill>
            <a:schemeClr val="bg1"/>
          </a:solidFill>
          <a:ln w="28575">
            <a:noFill/>
          </a:ln>
        </p:spPr>
        <p:style>
          <a:lnRef idx="0"/>
          <a:fillRef idx="0"/>
          <a:effectRef idx="0"/>
          <a:fontRef idx="minor"/>
        </p:style>
        <p:txBody>
          <a:bodyPr lIns="90000" rIns="90000" tIns="45000" bIns="45000" anchor="ctr">
            <a:noAutofit/>
          </a:bodyPr>
          <a:p>
            <a:pPr algn="ctr">
              <a:lnSpc>
                <a:spcPct val="100000"/>
              </a:lnSpc>
              <a:buNone/>
            </a:pPr>
            <a:r>
              <a:rPr b="1" lang="fr-FR" sz="1400" spc="-1" strike="noStrike">
                <a:solidFill>
                  <a:srgbClr val="000000"/>
                </a:solidFill>
                <a:latin typeface="Marianne"/>
              </a:rPr>
              <a:t>Cycles de négociation</a:t>
            </a:r>
            <a:endParaRPr b="0" lang="fr-FR" sz="1400" spc="-1" strike="noStrike">
              <a:latin typeface="Arial"/>
            </a:endParaRPr>
          </a:p>
        </p:txBody>
      </p:sp>
      <p:sp>
        <p:nvSpPr>
          <p:cNvPr id="180" name="ZoneTexte 27"/>
          <p:cNvSpPr/>
          <p:nvPr/>
        </p:nvSpPr>
        <p:spPr>
          <a:xfrm>
            <a:off x="674280" y="3686400"/>
            <a:ext cx="2858400" cy="416880"/>
          </a:xfrm>
          <a:prstGeom prst="rect">
            <a:avLst/>
          </a:prstGeom>
          <a:solidFill>
            <a:schemeClr val="accent2">
              <a:lumMod val="20000"/>
              <a:lumOff val="80000"/>
            </a:schemeClr>
          </a:solidFill>
          <a:ln w="28575">
            <a:noFill/>
          </a:ln>
        </p:spPr>
        <p:style>
          <a:lnRef idx="0"/>
          <a:fillRef idx="0"/>
          <a:effectRef idx="0"/>
          <a:fontRef idx="minor"/>
        </p:style>
        <p:txBody>
          <a:bodyPr lIns="90000" rIns="90000" tIns="45000" bIns="45000" anchor="ctr">
            <a:noAutofit/>
          </a:bodyPr>
          <a:p>
            <a:pPr algn="ctr">
              <a:lnSpc>
                <a:spcPct val="100000"/>
              </a:lnSpc>
              <a:buNone/>
            </a:pPr>
            <a:r>
              <a:rPr b="1" lang="fr-FR" sz="1200" spc="-1" strike="noStrike">
                <a:solidFill>
                  <a:srgbClr val="000000"/>
                </a:solidFill>
                <a:latin typeface="Marianne"/>
              </a:rPr>
              <a:t>Logement des agents</a:t>
            </a:r>
            <a:endParaRPr b="0" lang="fr-FR" sz="1200" spc="-1" strike="noStrike">
              <a:latin typeface="Arial"/>
            </a:endParaRPr>
          </a:p>
        </p:txBody>
      </p:sp>
      <p:sp>
        <p:nvSpPr>
          <p:cNvPr id="181" name="ZoneTexte 28"/>
          <p:cNvSpPr/>
          <p:nvPr/>
        </p:nvSpPr>
        <p:spPr>
          <a:xfrm>
            <a:off x="674280" y="4226400"/>
            <a:ext cx="2858400" cy="416880"/>
          </a:xfrm>
          <a:prstGeom prst="rect">
            <a:avLst/>
          </a:prstGeom>
          <a:solidFill>
            <a:schemeClr val="accent2">
              <a:lumMod val="20000"/>
              <a:lumOff val="80000"/>
            </a:schemeClr>
          </a:solidFill>
          <a:ln w="28575">
            <a:noFill/>
          </a:ln>
        </p:spPr>
        <p:style>
          <a:lnRef idx="0"/>
          <a:fillRef idx="0"/>
          <a:effectRef idx="0"/>
          <a:fontRef idx="minor"/>
        </p:style>
        <p:txBody>
          <a:bodyPr lIns="90000" rIns="90000" tIns="45000" bIns="45000" anchor="ctr">
            <a:noAutofit/>
          </a:bodyPr>
          <a:p>
            <a:pPr algn="ctr">
              <a:lnSpc>
                <a:spcPct val="100000"/>
              </a:lnSpc>
              <a:buNone/>
            </a:pPr>
            <a:r>
              <a:rPr b="1" lang="fr-FR" sz="1200" spc="-1" strike="noStrike">
                <a:solidFill>
                  <a:srgbClr val="000000"/>
                </a:solidFill>
                <a:latin typeface="Marianne"/>
              </a:rPr>
              <a:t>Santé et prévention de l’usure professionnelle</a:t>
            </a:r>
            <a:endParaRPr b="0" lang="fr-FR" sz="1200" spc="-1" strike="noStrike">
              <a:latin typeface="Arial"/>
            </a:endParaRPr>
          </a:p>
        </p:txBody>
      </p:sp>
      <p:sp>
        <p:nvSpPr>
          <p:cNvPr id="182" name="ZoneTexte 29"/>
          <p:cNvSpPr/>
          <p:nvPr/>
        </p:nvSpPr>
        <p:spPr>
          <a:xfrm>
            <a:off x="674280" y="4766400"/>
            <a:ext cx="2858400" cy="416880"/>
          </a:xfrm>
          <a:prstGeom prst="rect">
            <a:avLst/>
          </a:prstGeom>
          <a:solidFill>
            <a:schemeClr val="accent2">
              <a:lumMod val="20000"/>
              <a:lumOff val="80000"/>
            </a:schemeClr>
          </a:solidFill>
          <a:ln w="28575">
            <a:noFill/>
          </a:ln>
        </p:spPr>
        <p:style>
          <a:lnRef idx="0"/>
          <a:fillRef idx="0"/>
          <a:effectRef idx="0"/>
          <a:fontRef idx="minor"/>
        </p:style>
        <p:txBody>
          <a:bodyPr lIns="90000" rIns="90000" tIns="45000" bIns="45000" anchor="ctr">
            <a:noAutofit/>
          </a:bodyPr>
          <a:p>
            <a:pPr algn="ctr">
              <a:lnSpc>
                <a:spcPct val="100000"/>
              </a:lnSpc>
              <a:buNone/>
            </a:pPr>
            <a:r>
              <a:rPr b="1" lang="fr-FR" sz="1200" spc="-1" strike="noStrike">
                <a:solidFill>
                  <a:srgbClr val="000000"/>
                </a:solidFill>
                <a:latin typeface="Marianne"/>
              </a:rPr>
              <a:t>Mise en œuvre des accords PSC</a:t>
            </a:r>
            <a:endParaRPr b="0" lang="fr-FR" sz="1200" spc="-1" strike="noStrike">
              <a:latin typeface="Arial"/>
            </a:endParaRPr>
          </a:p>
        </p:txBody>
      </p:sp>
      <p:sp>
        <p:nvSpPr>
          <p:cNvPr id="183" name="ZoneTexte 30"/>
          <p:cNvSpPr/>
          <p:nvPr/>
        </p:nvSpPr>
        <p:spPr>
          <a:xfrm>
            <a:off x="674280" y="3146400"/>
            <a:ext cx="2858400" cy="416880"/>
          </a:xfrm>
          <a:prstGeom prst="rect">
            <a:avLst/>
          </a:prstGeom>
          <a:solidFill>
            <a:schemeClr val="accent2">
              <a:lumMod val="20000"/>
              <a:lumOff val="80000"/>
            </a:schemeClr>
          </a:solidFill>
          <a:ln w="28575">
            <a:noFill/>
          </a:ln>
        </p:spPr>
        <p:style>
          <a:lnRef idx="0"/>
          <a:fillRef idx="0"/>
          <a:effectRef idx="0"/>
          <a:fontRef idx="minor"/>
        </p:style>
        <p:txBody>
          <a:bodyPr lIns="90000" rIns="90000" tIns="45000" bIns="45000" anchor="ctr">
            <a:noAutofit/>
          </a:bodyPr>
          <a:p>
            <a:pPr algn="ctr">
              <a:lnSpc>
                <a:spcPct val="100000"/>
              </a:lnSpc>
              <a:buNone/>
            </a:pPr>
            <a:r>
              <a:rPr b="1" lang="fr-FR" sz="1200" spc="-1" strike="noStrike">
                <a:solidFill>
                  <a:srgbClr val="000000"/>
                </a:solidFill>
                <a:latin typeface="Marianne"/>
              </a:rPr>
              <a:t>Préparation de la négociation égalité professionnelle</a:t>
            </a:r>
            <a:endParaRPr b="0" lang="fr-FR" sz="1200" spc="-1" strike="noStrike">
              <a:latin typeface="Arial"/>
            </a:endParaRPr>
          </a:p>
        </p:txBody>
      </p:sp>
      <p:sp>
        <p:nvSpPr>
          <p:cNvPr id="184" name="ZoneTexte 31"/>
          <p:cNvSpPr/>
          <p:nvPr/>
        </p:nvSpPr>
        <p:spPr>
          <a:xfrm>
            <a:off x="674280" y="2606400"/>
            <a:ext cx="2858400" cy="416880"/>
          </a:xfrm>
          <a:prstGeom prst="rect">
            <a:avLst/>
          </a:prstGeom>
          <a:solidFill>
            <a:schemeClr val="accent2">
              <a:lumMod val="20000"/>
              <a:lumOff val="80000"/>
            </a:schemeClr>
          </a:solidFill>
          <a:ln w="28575">
            <a:noFill/>
          </a:ln>
        </p:spPr>
        <p:style>
          <a:lnRef idx="0"/>
          <a:fillRef idx="0"/>
          <a:effectRef idx="0"/>
          <a:fontRef idx="minor"/>
        </p:style>
        <p:txBody>
          <a:bodyPr lIns="90000" rIns="90000" tIns="45000" bIns="45000" anchor="ctr">
            <a:noAutofit/>
          </a:bodyPr>
          <a:p>
            <a:pPr algn="ctr">
              <a:lnSpc>
                <a:spcPct val="100000"/>
              </a:lnSpc>
              <a:buNone/>
            </a:pPr>
            <a:r>
              <a:rPr b="1" lang="fr-FR" sz="1200" spc="-1" strike="noStrike">
                <a:solidFill>
                  <a:srgbClr val="000000"/>
                </a:solidFill>
                <a:latin typeface="Marianne"/>
              </a:rPr>
              <a:t>Engagements pour l’égalité professionnelle (DNE et index)</a:t>
            </a:r>
            <a:endParaRPr b="0" lang="fr-FR" sz="1200" spc="-1" strike="noStrike">
              <a:latin typeface="Arial"/>
            </a:endParaRPr>
          </a:p>
        </p:txBody>
      </p:sp>
      <p:sp>
        <p:nvSpPr>
          <p:cNvPr id="185" name="ZoneTexte 32"/>
          <p:cNvSpPr/>
          <p:nvPr/>
        </p:nvSpPr>
        <p:spPr>
          <a:xfrm>
            <a:off x="8482320" y="2230200"/>
            <a:ext cx="2945160" cy="893880"/>
          </a:xfrm>
          <a:prstGeom prst="rect">
            <a:avLst/>
          </a:prstGeom>
          <a:solidFill>
            <a:schemeClr val="accent1">
              <a:lumMod val="75000"/>
              <a:lumOff val="25000"/>
            </a:schemeClr>
          </a:solidFill>
          <a:ln w="28575">
            <a:noFill/>
          </a:ln>
        </p:spPr>
        <p:style>
          <a:lnRef idx="0"/>
          <a:fillRef idx="0"/>
          <a:effectRef idx="0"/>
          <a:fontRef idx="minor"/>
        </p:style>
        <p:txBody>
          <a:bodyPr lIns="90000" rIns="90000" tIns="45000" bIns="45000" anchor="ctr">
            <a:noAutofit/>
          </a:bodyPr>
          <a:p>
            <a:pPr algn="ctr">
              <a:lnSpc>
                <a:spcPct val="100000"/>
              </a:lnSpc>
              <a:buNone/>
            </a:pPr>
            <a:r>
              <a:rPr b="1" lang="fr-FR" sz="1400" spc="-1" strike="noStrike">
                <a:solidFill>
                  <a:srgbClr val="000000"/>
                </a:solidFill>
                <a:latin typeface="Marianne"/>
              </a:rPr>
              <a:t>Négociations salariales annuelles et leviers d’évolution des rémunérations</a:t>
            </a:r>
            <a:endParaRPr b="0" lang="fr-FR" sz="1400" spc="-1" strike="noStrike">
              <a:latin typeface="Arial"/>
            </a:endParaRPr>
          </a:p>
        </p:txBody>
      </p:sp>
      <p:sp>
        <p:nvSpPr>
          <p:cNvPr id="186" name="ZoneTexte 33"/>
          <p:cNvSpPr/>
          <p:nvPr/>
        </p:nvSpPr>
        <p:spPr>
          <a:xfrm>
            <a:off x="8482320" y="3778560"/>
            <a:ext cx="2945160" cy="893880"/>
          </a:xfrm>
          <a:prstGeom prst="rect">
            <a:avLst/>
          </a:prstGeom>
          <a:solidFill>
            <a:schemeClr val="tx2">
              <a:lumMod val="20000"/>
              <a:lumOff val="80000"/>
            </a:schemeClr>
          </a:solidFill>
          <a:ln w="28575">
            <a:noFill/>
          </a:ln>
        </p:spPr>
        <p:style>
          <a:lnRef idx="0"/>
          <a:fillRef idx="0"/>
          <a:effectRef idx="0"/>
          <a:fontRef idx="minor"/>
        </p:style>
        <p:txBody>
          <a:bodyPr lIns="90000" rIns="90000" tIns="45000" bIns="45000" anchor="ctr">
            <a:noAutofit/>
          </a:bodyPr>
          <a:p>
            <a:pPr algn="ctr">
              <a:lnSpc>
                <a:spcPct val="100000"/>
              </a:lnSpc>
              <a:buNone/>
            </a:pPr>
            <a:r>
              <a:rPr b="1" lang="fr-FR" sz="1400" spc="-1" strike="noStrike">
                <a:solidFill>
                  <a:srgbClr val="000000"/>
                </a:solidFill>
                <a:latin typeface="Marianne"/>
              </a:rPr>
              <a:t>Négociation sur l’organisation, les conditions et l’environnement de travail</a:t>
            </a:r>
            <a:endParaRPr b="0" lang="fr-FR" sz="1400" spc="-1" strike="noStrike">
              <a:latin typeface="Arial"/>
            </a:endParaRPr>
          </a:p>
        </p:txBody>
      </p:sp>
      <p:sp>
        <p:nvSpPr>
          <p:cNvPr id="187" name="ZoneTexte 17"/>
          <p:cNvSpPr/>
          <p:nvPr/>
        </p:nvSpPr>
        <p:spPr>
          <a:xfrm>
            <a:off x="445320" y="5492520"/>
            <a:ext cx="11155320" cy="657360"/>
          </a:xfrm>
          <a:prstGeom prst="rect">
            <a:avLst/>
          </a:prstGeom>
          <a:solidFill>
            <a:srgbClr val="93a6ed"/>
          </a:solidFill>
          <a:ln w="28575">
            <a:noFill/>
          </a:ln>
        </p:spPr>
        <p:style>
          <a:lnRef idx="0"/>
          <a:fillRef idx="0"/>
          <a:effectRef idx="0"/>
          <a:fontRef idx="minor"/>
        </p:style>
        <p:txBody>
          <a:bodyPr lIns="90000" rIns="90000" tIns="45000" bIns="45000" anchor="ctr">
            <a:noAutofit/>
          </a:bodyPr>
          <a:p>
            <a:pPr algn="ctr">
              <a:lnSpc>
                <a:spcPct val="100000"/>
              </a:lnSpc>
              <a:buNone/>
            </a:pPr>
            <a:r>
              <a:rPr b="1" lang="fr-FR" sz="1600" spc="-1" strike="noStrike">
                <a:solidFill>
                  <a:srgbClr val="000000"/>
                </a:solidFill>
                <a:latin typeface="Marianne"/>
              </a:rPr>
              <a:t>Transformation managériale</a:t>
            </a:r>
            <a:endParaRPr b="0" lang="fr-FR" sz="1600" spc="-1" strike="noStrike">
              <a:latin typeface="Arial"/>
            </a:endParaRPr>
          </a:p>
        </p:txBody>
      </p:sp>
      <p:sp>
        <p:nvSpPr>
          <p:cNvPr id="188" name="ZoneTexte 18"/>
          <p:cNvSpPr/>
          <p:nvPr/>
        </p:nvSpPr>
        <p:spPr>
          <a:xfrm>
            <a:off x="674280" y="2066400"/>
            <a:ext cx="2858400" cy="416880"/>
          </a:xfrm>
          <a:prstGeom prst="rect">
            <a:avLst/>
          </a:prstGeom>
          <a:solidFill>
            <a:schemeClr val="accent2">
              <a:lumMod val="20000"/>
              <a:lumOff val="80000"/>
            </a:schemeClr>
          </a:solidFill>
          <a:ln w="28575">
            <a:noFill/>
          </a:ln>
        </p:spPr>
        <p:style>
          <a:lnRef idx="0"/>
          <a:fillRef idx="0"/>
          <a:effectRef idx="0"/>
          <a:fontRef idx="minor"/>
        </p:style>
        <p:txBody>
          <a:bodyPr lIns="90000" rIns="90000" tIns="45000" bIns="45000" anchor="ctr">
            <a:noAutofit/>
          </a:bodyPr>
          <a:p>
            <a:pPr algn="ctr">
              <a:lnSpc>
                <a:spcPct val="100000"/>
              </a:lnSpc>
              <a:buNone/>
            </a:pPr>
            <a:r>
              <a:rPr b="1" lang="fr-FR" sz="1200" spc="-1" strike="noStrike">
                <a:solidFill>
                  <a:srgbClr val="000000"/>
                </a:solidFill>
                <a:latin typeface="Marianne"/>
              </a:rPr>
              <a:t>Réforme des concours, des quotas de promotion, …</a:t>
            </a:r>
            <a:endParaRPr b="0" lang="fr-FR" sz="1200" spc="-1" strike="noStrike">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9" name="PlaceHolder 1"/>
          <p:cNvSpPr>
            <a:spLocks noGrp="1"/>
          </p:cNvSpPr>
          <p:nvPr>
            <p:ph type="sldNum"/>
          </p:nvPr>
        </p:nvSpPr>
        <p:spPr>
          <a:xfrm>
            <a:off x="9865080" y="6545160"/>
            <a:ext cx="1799640" cy="312480"/>
          </a:xfrm>
          <a:prstGeom prst="rect">
            <a:avLst/>
          </a:prstGeom>
          <a:noFill/>
          <a:ln w="0">
            <a:noFill/>
          </a:ln>
        </p:spPr>
        <p:txBody>
          <a:bodyPr lIns="0" rIns="0" tIns="0" bIns="0" anchor="ctr">
            <a:noAutofit/>
          </a:bodyPr>
          <a:p>
            <a:pPr algn="r">
              <a:lnSpc>
                <a:spcPct val="100000"/>
              </a:lnSpc>
              <a:buNone/>
            </a:pPr>
            <a:fld id="{38212F12-8D34-4B6B-AC58-056870837FE3}" type="slidenum">
              <a:rPr b="1" lang="fr-FR" sz="1000" spc="-1" strike="noStrike">
                <a:solidFill>
                  <a:srgbClr val="000000"/>
                </a:solidFill>
                <a:latin typeface="Arial"/>
              </a:rPr>
              <a:t>&lt;numéro&gt;</a:t>
            </a:fld>
            <a:endParaRPr b="0" lang="fr-FR" sz="1000" spc="-1" strike="noStrike">
              <a:latin typeface="Times New Roman"/>
            </a:endParaRPr>
          </a:p>
        </p:txBody>
      </p:sp>
      <p:sp>
        <p:nvSpPr>
          <p:cNvPr id="190" name="PlaceHolder 2"/>
          <p:cNvSpPr>
            <a:spLocks noGrp="1"/>
          </p:cNvSpPr>
          <p:nvPr>
            <p:ph/>
          </p:nvPr>
        </p:nvSpPr>
        <p:spPr>
          <a:xfrm>
            <a:off x="264600" y="1539720"/>
            <a:ext cx="11061720" cy="5096160"/>
          </a:xfrm>
          <a:prstGeom prst="rect">
            <a:avLst/>
          </a:prstGeom>
          <a:noFill/>
          <a:ln w="0">
            <a:noFill/>
          </a:ln>
        </p:spPr>
        <p:txBody>
          <a:bodyPr lIns="0" rIns="0" tIns="0" bIns="0" anchor="t">
            <a:noAutofit/>
          </a:bodyPr>
          <a:p>
            <a:pPr algn="just">
              <a:lnSpc>
                <a:spcPct val="100000"/>
              </a:lnSpc>
              <a:spcBef>
                <a:spcPts val="533"/>
              </a:spcBef>
              <a:spcAft>
                <a:spcPts val="1066"/>
              </a:spcAft>
              <a:buNone/>
              <a:tabLst>
                <a:tab algn="l" pos="0"/>
              </a:tabLst>
            </a:pPr>
            <a:endParaRPr b="0" lang="fr-FR" sz="1870" spc="-1" strike="noStrike">
              <a:solidFill>
                <a:srgbClr val="e0896f"/>
              </a:solidFill>
              <a:latin typeface="Marianne"/>
            </a:endParaRPr>
          </a:p>
          <a:p>
            <a:pPr algn="just">
              <a:lnSpc>
                <a:spcPct val="100000"/>
              </a:lnSpc>
              <a:spcBef>
                <a:spcPts val="533"/>
              </a:spcBef>
              <a:spcAft>
                <a:spcPts val="1066"/>
              </a:spcAft>
              <a:buNone/>
              <a:tabLst>
                <a:tab algn="l" pos="0"/>
              </a:tabLst>
            </a:pPr>
            <a:r>
              <a:rPr b="1" lang="fr-FR" sz="1600" spc="-1" strike="noStrike">
                <a:solidFill>
                  <a:srgbClr val="000000"/>
                </a:solidFill>
                <a:latin typeface="Marianne"/>
                <a:ea typeface="Marianne"/>
              </a:rPr>
              <a:t>Le statut est un socle, garant des principes démocratiques du service public : </a:t>
            </a:r>
            <a:r>
              <a:rPr b="0" lang="fr-FR" sz="1600" spc="-1" strike="noStrike">
                <a:solidFill>
                  <a:srgbClr val="000000"/>
                </a:solidFill>
                <a:latin typeface="Marianne"/>
                <a:ea typeface="Marianne"/>
              </a:rPr>
              <a:t>impartialité, neutralité, probité, égalité de traitement des citoyens, adaptabilité, continuité. D’où </a:t>
            </a:r>
            <a:r>
              <a:rPr b="1" lang="fr-FR" sz="1600" spc="-1" strike="noStrike">
                <a:solidFill>
                  <a:srgbClr val="000000"/>
                </a:solidFill>
                <a:latin typeface="Marianne"/>
                <a:ea typeface="Marianne"/>
              </a:rPr>
              <a:t>des droits et des devoirs </a:t>
            </a:r>
            <a:r>
              <a:rPr b="0" lang="fr-FR" sz="1600" spc="-1" strike="noStrike">
                <a:solidFill>
                  <a:srgbClr val="000000"/>
                </a:solidFill>
                <a:latin typeface="Marianne"/>
                <a:ea typeface="Marianne"/>
              </a:rPr>
              <a:t>distincts du droit commun des contrats de travail et réaffirmés :</a:t>
            </a:r>
            <a:endParaRPr b="0" lang="fr-FR" sz="1600" spc="-1" strike="noStrike">
              <a:solidFill>
                <a:srgbClr val="e0896f"/>
              </a:solidFill>
              <a:latin typeface="Marianne"/>
            </a:endParaRPr>
          </a:p>
          <a:p>
            <a:pPr marL="343080" indent="-343080" algn="just">
              <a:lnSpc>
                <a:spcPct val="100000"/>
              </a:lnSpc>
              <a:spcBef>
                <a:spcPts val="533"/>
              </a:spcBef>
              <a:spcAft>
                <a:spcPts val="1066"/>
              </a:spcAft>
              <a:buClr>
                <a:srgbClr val="000000"/>
              </a:buClr>
              <a:buFont typeface="Wingdings" charset="2"/>
              <a:buChar char=""/>
              <a:tabLst>
                <a:tab algn="l" pos="0"/>
              </a:tabLst>
            </a:pPr>
            <a:r>
              <a:rPr b="1" lang="fr-FR" sz="1600" spc="-1" strike="noStrike">
                <a:solidFill>
                  <a:srgbClr val="000000"/>
                </a:solidFill>
                <a:latin typeface="Marianne"/>
                <a:ea typeface="Marianne"/>
              </a:rPr>
              <a:t> </a:t>
            </a:r>
            <a:r>
              <a:rPr b="1" lang="fr-FR" sz="1600" spc="-1" strike="noStrike">
                <a:solidFill>
                  <a:srgbClr val="002060"/>
                </a:solidFill>
                <a:latin typeface="Marianne"/>
                <a:ea typeface="Marianne"/>
              </a:rPr>
              <a:t>plus de garanties </a:t>
            </a:r>
            <a:r>
              <a:rPr b="0" lang="fr-FR" sz="1600" spc="-1" strike="noStrike">
                <a:solidFill>
                  <a:srgbClr val="000000"/>
                </a:solidFill>
                <a:latin typeface="Marianne"/>
                <a:ea typeface="Marianne"/>
              </a:rPr>
              <a:t>à savoir notamment l’égal accès aux emplois et la gestion des carrière selon le seul critère des « vertus et des talents » pour éviter le favoritisme ou le « clientélisme »</a:t>
            </a:r>
            <a:endParaRPr b="0" lang="fr-FR" sz="1600" spc="-1" strike="noStrike">
              <a:solidFill>
                <a:srgbClr val="e0896f"/>
              </a:solidFill>
              <a:latin typeface="Marianne"/>
            </a:endParaRPr>
          </a:p>
          <a:p>
            <a:pPr marL="343080" indent="-343080" algn="just">
              <a:lnSpc>
                <a:spcPct val="100000"/>
              </a:lnSpc>
              <a:spcBef>
                <a:spcPts val="533"/>
              </a:spcBef>
              <a:spcAft>
                <a:spcPts val="1066"/>
              </a:spcAft>
              <a:buClr>
                <a:srgbClr val="000000"/>
              </a:buClr>
              <a:buFont typeface="Wingdings" charset="2"/>
              <a:buChar char=""/>
              <a:tabLst>
                <a:tab algn="l" pos="0"/>
              </a:tabLst>
            </a:pPr>
            <a:r>
              <a:rPr b="0" lang="fr-FR" sz="1600" spc="-1" strike="noStrike">
                <a:solidFill>
                  <a:srgbClr val="000000"/>
                </a:solidFill>
                <a:latin typeface="Marianne"/>
                <a:ea typeface="Marianne"/>
              </a:rPr>
              <a:t>mais aussi </a:t>
            </a:r>
            <a:r>
              <a:rPr b="1" lang="fr-FR" sz="1600" spc="-1" strike="noStrike">
                <a:solidFill>
                  <a:srgbClr val="002060"/>
                </a:solidFill>
                <a:latin typeface="Marianne"/>
                <a:ea typeface="Marianne"/>
              </a:rPr>
              <a:t>plus d’obligations </a:t>
            </a:r>
            <a:r>
              <a:rPr b="0" lang="fr-FR" sz="1600" spc="-1" strike="noStrike">
                <a:solidFill>
                  <a:srgbClr val="000000"/>
                </a:solidFill>
                <a:latin typeface="Marianne"/>
                <a:ea typeface="Marianne"/>
              </a:rPr>
              <a:t>pour répondre aux impératifs de l’intérêt général conduisant en particulier à ce que l’agent, titulaire de son grade mais non « propriétaire » de son emploi, puisse être affecté sur tous les postes correspondant à son grade et astreint à des exigences particulières de continuité.</a:t>
            </a:r>
            <a:endParaRPr b="0" lang="fr-FR" sz="1600" spc="-1" strike="noStrike">
              <a:solidFill>
                <a:srgbClr val="e0896f"/>
              </a:solidFill>
              <a:latin typeface="Marianne"/>
            </a:endParaRPr>
          </a:p>
          <a:p>
            <a:pPr algn="just">
              <a:lnSpc>
                <a:spcPct val="100000"/>
              </a:lnSpc>
              <a:spcBef>
                <a:spcPts val="533"/>
              </a:spcBef>
              <a:spcAft>
                <a:spcPts val="1066"/>
              </a:spcAft>
              <a:buNone/>
              <a:tabLst>
                <a:tab algn="l" pos="0"/>
              </a:tabLst>
            </a:pPr>
            <a:r>
              <a:rPr b="1" lang="fr-FR" sz="1600" spc="-1" strike="noStrike">
                <a:solidFill>
                  <a:srgbClr val="000000"/>
                </a:solidFill>
                <a:latin typeface="Marianne"/>
                <a:ea typeface="Marianne"/>
              </a:rPr>
              <a:t>Statut ne veut dire : </a:t>
            </a:r>
            <a:endParaRPr b="0" lang="fr-FR" sz="1600" spc="-1" strike="noStrike">
              <a:solidFill>
                <a:srgbClr val="e0896f"/>
              </a:solidFill>
              <a:latin typeface="Marianne"/>
            </a:endParaRPr>
          </a:p>
          <a:p>
            <a:pPr marL="285840" indent="-285840" algn="just">
              <a:lnSpc>
                <a:spcPct val="100000"/>
              </a:lnSpc>
              <a:spcBef>
                <a:spcPts val="533"/>
              </a:spcBef>
              <a:spcAft>
                <a:spcPts val="1066"/>
              </a:spcAft>
              <a:buClr>
                <a:srgbClr val="000000"/>
              </a:buClr>
              <a:buFont typeface="Wingdings" charset="2"/>
              <a:buChar char=""/>
              <a:tabLst>
                <a:tab algn="l" pos="0"/>
              </a:tabLst>
            </a:pPr>
            <a:r>
              <a:rPr b="1" lang="fr-FR" sz="1600" spc="-1" strike="noStrike">
                <a:solidFill>
                  <a:srgbClr val="000000"/>
                </a:solidFill>
                <a:latin typeface="Marianne"/>
                <a:ea typeface="Marianne"/>
              </a:rPr>
              <a:t> </a:t>
            </a:r>
            <a:r>
              <a:rPr b="1" lang="fr-FR" sz="1600" spc="-1" strike="noStrike">
                <a:solidFill>
                  <a:srgbClr val="002060"/>
                </a:solidFill>
                <a:latin typeface="Marianne"/>
                <a:ea typeface="Marianne"/>
              </a:rPr>
              <a:t>Ni </a:t>
            </a:r>
            <a:r>
              <a:rPr b="1" i="1" lang="fr-FR" sz="1600" spc="-1" strike="noStrike">
                <a:solidFill>
                  <a:srgbClr val="002060"/>
                </a:solidFill>
                <a:latin typeface="Marianne"/>
                <a:ea typeface="Marianne"/>
              </a:rPr>
              <a:t>statu quo </a:t>
            </a:r>
            <a:r>
              <a:rPr b="0" i="1" lang="fr-FR" sz="1600" spc="-1" strike="noStrike">
                <a:solidFill>
                  <a:srgbClr val="000000"/>
                </a:solidFill>
                <a:latin typeface="Marianne"/>
                <a:ea typeface="Marianne"/>
              </a:rPr>
              <a:t>: </a:t>
            </a:r>
            <a:r>
              <a:rPr b="0" lang="fr-FR" sz="1600" spc="-1" strike="noStrike">
                <a:solidFill>
                  <a:srgbClr val="000000"/>
                </a:solidFill>
                <a:latin typeface="Marianne"/>
                <a:ea typeface="Marianne"/>
              </a:rPr>
              <a:t>il est lui-même soumis au principe d’adaptabilité aux enjeux de transformation de la société du moment</a:t>
            </a:r>
            <a:endParaRPr b="0" lang="fr-FR" sz="1600" spc="-1" strike="noStrike">
              <a:solidFill>
                <a:srgbClr val="e0896f"/>
              </a:solidFill>
              <a:latin typeface="Marianne"/>
            </a:endParaRPr>
          </a:p>
          <a:p>
            <a:pPr marL="285840" indent="-285840" algn="just">
              <a:lnSpc>
                <a:spcPct val="100000"/>
              </a:lnSpc>
              <a:spcBef>
                <a:spcPts val="533"/>
              </a:spcBef>
              <a:spcAft>
                <a:spcPts val="1066"/>
              </a:spcAft>
              <a:buClr>
                <a:srgbClr val="002060"/>
              </a:buClr>
              <a:buFont typeface="Wingdings" charset="2"/>
              <a:buChar char=""/>
              <a:tabLst>
                <a:tab algn="l" pos="0"/>
              </a:tabLst>
            </a:pPr>
            <a:r>
              <a:rPr b="1" lang="fr-FR" sz="1600" spc="-1" strike="noStrike">
                <a:solidFill>
                  <a:srgbClr val="002060"/>
                </a:solidFill>
                <a:latin typeface="Marianne"/>
                <a:ea typeface="Marianne"/>
              </a:rPr>
              <a:t>Ni absence d’efficacité et de</a:t>
            </a:r>
            <a:r>
              <a:rPr b="0" lang="fr-FR" sz="1600" spc="-1" strike="noStrike">
                <a:solidFill>
                  <a:srgbClr val="002060"/>
                </a:solidFill>
                <a:latin typeface="Marianne"/>
                <a:ea typeface="Marianne"/>
              </a:rPr>
              <a:t> </a:t>
            </a:r>
            <a:r>
              <a:rPr b="1" lang="fr-FR" sz="1600" spc="-1" strike="noStrike">
                <a:solidFill>
                  <a:srgbClr val="002060"/>
                </a:solidFill>
                <a:latin typeface="Marianne"/>
                <a:ea typeface="Marianne"/>
              </a:rPr>
              <a:t>performance</a:t>
            </a:r>
            <a:r>
              <a:rPr b="0" lang="fr-FR" sz="1600" spc="-1" strike="noStrike">
                <a:solidFill>
                  <a:srgbClr val="002060"/>
                </a:solidFill>
                <a:latin typeface="Marianne"/>
                <a:ea typeface="Marianne"/>
              </a:rPr>
              <a:t> </a:t>
            </a:r>
            <a:r>
              <a:rPr b="0" lang="fr-FR" sz="1600" spc="-1" strike="noStrike">
                <a:solidFill>
                  <a:srgbClr val="000000"/>
                </a:solidFill>
                <a:latin typeface="Marianne"/>
                <a:ea typeface="Marianne"/>
              </a:rPr>
              <a:t>au bénéfice des citoyens en termes de qualité et d’efficience du service rendu. </a:t>
            </a:r>
            <a:endParaRPr b="0" lang="fr-FR" sz="1600" spc="-1" strike="noStrike">
              <a:solidFill>
                <a:srgbClr val="e0896f"/>
              </a:solidFill>
              <a:latin typeface="Marianne"/>
            </a:endParaRPr>
          </a:p>
          <a:p>
            <a:pPr marL="419400" algn="just">
              <a:lnSpc>
                <a:spcPct val="100000"/>
              </a:lnSpc>
              <a:spcBef>
                <a:spcPts val="799"/>
              </a:spcBef>
              <a:spcAft>
                <a:spcPts val="1066"/>
              </a:spcAft>
              <a:buNone/>
              <a:tabLst>
                <a:tab algn="l" pos="0"/>
              </a:tabLst>
            </a:pPr>
            <a:endParaRPr b="0" lang="fr-FR" sz="1600" spc="-1" strike="noStrike">
              <a:solidFill>
                <a:srgbClr val="e0896f"/>
              </a:solidFill>
              <a:latin typeface="Marianne"/>
            </a:endParaRPr>
          </a:p>
        </p:txBody>
      </p:sp>
      <p:sp>
        <p:nvSpPr>
          <p:cNvPr id="191" name="Titre 1"/>
          <p:cNvSpPr/>
          <p:nvPr/>
        </p:nvSpPr>
        <p:spPr>
          <a:xfrm>
            <a:off x="180360" y="910440"/>
            <a:ext cx="11746800" cy="719640"/>
          </a:xfrm>
          <a:prstGeom prst="rect">
            <a:avLst/>
          </a:prstGeom>
          <a:noFill/>
          <a:ln w="0">
            <a:noFill/>
          </a:ln>
        </p:spPr>
        <p:style>
          <a:lnRef idx="0"/>
          <a:fillRef idx="0"/>
          <a:effectRef idx="0"/>
          <a:fontRef idx="minor"/>
        </p:style>
        <p:txBody>
          <a:bodyPr anchor="ctr">
            <a:noAutofit/>
          </a:bodyPr>
          <a:p>
            <a:pPr marL="12600" indent="114120" algn="ctr">
              <a:lnSpc>
                <a:spcPct val="100000"/>
              </a:lnSpc>
              <a:spcBef>
                <a:spcPts val="533"/>
              </a:spcBef>
              <a:spcAft>
                <a:spcPts val="1066"/>
              </a:spcAft>
              <a:buNone/>
              <a:tabLst>
                <a:tab algn="l" pos="0"/>
              </a:tabLst>
            </a:pPr>
            <a:r>
              <a:rPr b="1" lang="fr-FR" sz="3000" spc="-1" strike="noStrike">
                <a:solidFill>
                  <a:srgbClr val="002060"/>
                </a:solidFill>
                <a:latin typeface="Marianne"/>
                <a:ea typeface="Marianne"/>
              </a:rPr>
              <a:t>Réformer la fonction publique, c’est aussi réaffirmer les fondamentaux du statut</a:t>
            </a:r>
            <a:endParaRPr b="0" lang="fr-FR" sz="3000" spc="-1" strike="noStrike">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2" name="PlaceHolder 1"/>
          <p:cNvSpPr>
            <a:spLocks noGrp="1"/>
          </p:cNvSpPr>
          <p:nvPr>
            <p:ph type="sldNum"/>
          </p:nvPr>
        </p:nvSpPr>
        <p:spPr>
          <a:xfrm>
            <a:off x="9865080" y="6545160"/>
            <a:ext cx="1799640" cy="312480"/>
          </a:xfrm>
          <a:prstGeom prst="rect">
            <a:avLst/>
          </a:prstGeom>
          <a:noFill/>
          <a:ln w="0">
            <a:noFill/>
          </a:ln>
        </p:spPr>
        <p:txBody>
          <a:bodyPr lIns="0" rIns="0" tIns="0" bIns="0" anchor="ctr">
            <a:noAutofit/>
          </a:bodyPr>
          <a:p>
            <a:pPr algn="r">
              <a:lnSpc>
                <a:spcPct val="100000"/>
              </a:lnSpc>
              <a:buNone/>
            </a:pPr>
            <a:fld id="{95FACC49-41E8-4639-B5C2-96773173F6C8}" type="slidenum">
              <a:rPr b="1" lang="fr-FR" sz="1000" spc="-1" strike="noStrike">
                <a:solidFill>
                  <a:srgbClr val="000000"/>
                </a:solidFill>
                <a:latin typeface="Arial"/>
              </a:rPr>
              <a:t>&lt;numéro&gt;</a:t>
            </a:fld>
            <a:endParaRPr b="0" lang="fr-FR" sz="1000" spc="-1" strike="noStrike">
              <a:latin typeface="Times New Roman"/>
            </a:endParaRPr>
          </a:p>
        </p:txBody>
      </p:sp>
      <p:sp>
        <p:nvSpPr>
          <p:cNvPr id="193" name="PlaceHolder 2"/>
          <p:cNvSpPr>
            <a:spLocks noGrp="1"/>
          </p:cNvSpPr>
          <p:nvPr>
            <p:ph/>
          </p:nvPr>
        </p:nvSpPr>
        <p:spPr>
          <a:xfrm>
            <a:off x="647280" y="1886040"/>
            <a:ext cx="10426320" cy="4622040"/>
          </a:xfrm>
          <a:prstGeom prst="rect">
            <a:avLst/>
          </a:prstGeom>
          <a:noFill/>
          <a:ln w="0">
            <a:noFill/>
          </a:ln>
        </p:spPr>
        <p:txBody>
          <a:bodyPr lIns="0" rIns="0" tIns="0" bIns="0" anchor="t">
            <a:noAutofit/>
          </a:bodyPr>
          <a:p>
            <a:pPr algn="just">
              <a:lnSpc>
                <a:spcPct val="100000"/>
              </a:lnSpc>
              <a:spcBef>
                <a:spcPts val="533"/>
              </a:spcBef>
              <a:spcAft>
                <a:spcPts val="1066"/>
              </a:spcAft>
              <a:buNone/>
              <a:tabLst>
                <a:tab algn="l" pos="0"/>
              </a:tabLst>
            </a:pPr>
            <a:r>
              <a:rPr b="0" lang="fr-FR" sz="1600" spc="-1" strike="noStrike">
                <a:solidFill>
                  <a:srgbClr val="000000"/>
                </a:solidFill>
                <a:latin typeface="Marianne"/>
                <a:ea typeface="Marianne"/>
              </a:rPr>
              <a:t>Tels qu’exposés par </a:t>
            </a:r>
            <a:r>
              <a:rPr b="1" lang="fr-FR" sz="1600" spc="-1" strike="noStrike">
                <a:solidFill>
                  <a:srgbClr val="000000"/>
                </a:solidFill>
                <a:latin typeface="Marianne"/>
                <a:ea typeface="Marianne"/>
              </a:rPr>
              <a:t>Maurice Thorez </a:t>
            </a:r>
            <a:r>
              <a:rPr b="0" lang="fr-FR" sz="1600" spc="-1" strike="noStrike">
                <a:solidFill>
                  <a:srgbClr val="000000"/>
                </a:solidFill>
                <a:latin typeface="Marianne"/>
                <a:ea typeface="Marianne"/>
              </a:rPr>
              <a:t>à la Libération et par la loi du 19 octobre 1946 :</a:t>
            </a:r>
            <a:endParaRPr b="0" lang="fr-FR" sz="1600" spc="-1" strike="noStrike">
              <a:solidFill>
                <a:srgbClr val="e0896f"/>
              </a:solidFill>
              <a:latin typeface="Marianne"/>
            </a:endParaRPr>
          </a:p>
          <a:p>
            <a:pPr lvl="1" marL="762120" indent="-343080" algn="just">
              <a:lnSpc>
                <a:spcPct val="100000"/>
              </a:lnSpc>
              <a:spcBef>
                <a:spcPts val="799"/>
              </a:spcBef>
              <a:spcAft>
                <a:spcPts val="1066"/>
              </a:spcAft>
              <a:buClr>
                <a:srgbClr val="000000"/>
              </a:buClr>
              <a:buFont typeface="Wingdings" charset="2"/>
              <a:buChar char=""/>
              <a:tabLst>
                <a:tab algn="l" pos="0"/>
              </a:tabLst>
            </a:pPr>
            <a:r>
              <a:rPr b="0" lang="fr-FR" sz="1600" spc="-1" strike="noStrike">
                <a:solidFill>
                  <a:srgbClr val="000000"/>
                </a:solidFill>
                <a:latin typeface="Marianne"/>
                <a:ea typeface="Marianne"/>
              </a:rPr>
              <a:t>Promouvoir aux postes les plus importants « </a:t>
            </a:r>
            <a:r>
              <a:rPr b="0" i="1" lang="fr-FR" sz="1600" spc="-1" strike="noStrike">
                <a:solidFill>
                  <a:srgbClr val="000000"/>
                </a:solidFill>
                <a:latin typeface="Marianne"/>
                <a:ea typeface="Marianne"/>
              </a:rPr>
              <a:t>des agents d’une valeur éprouvée, ayant le goût de l’initiative et le sens de la responsabilité »</a:t>
            </a:r>
            <a:endParaRPr b="0" lang="fr-FR" sz="1600" spc="-1" strike="noStrike">
              <a:solidFill>
                <a:srgbClr val="000000"/>
              </a:solidFill>
              <a:latin typeface="Marianne"/>
            </a:endParaRPr>
          </a:p>
          <a:p>
            <a:pPr lvl="1" marL="762120" indent="-343080" algn="just">
              <a:lnSpc>
                <a:spcPct val="100000"/>
              </a:lnSpc>
              <a:spcBef>
                <a:spcPts val="799"/>
              </a:spcBef>
              <a:spcAft>
                <a:spcPts val="1066"/>
              </a:spcAft>
              <a:buClr>
                <a:srgbClr val="000000"/>
              </a:buClr>
              <a:buFont typeface="Wingdings" charset="2"/>
              <a:buChar char=""/>
              <a:tabLst>
                <a:tab algn="l" pos="0"/>
              </a:tabLst>
            </a:pPr>
            <a:r>
              <a:rPr b="0" i="1" lang="fr-FR" sz="1600" spc="-1" strike="noStrike">
                <a:solidFill>
                  <a:srgbClr val="000000"/>
                </a:solidFill>
                <a:latin typeface="Marianne"/>
                <a:ea typeface="Marianne"/>
              </a:rPr>
              <a:t>« Etendre les primes de rendement individuelles et collectives qui permettront de "proportionner" la rémunération du fonctionnaire ou d’un groupe donné de fonctionnaires à l’intensité et à l’efficacité de l’effort »</a:t>
            </a:r>
            <a:endParaRPr b="0" lang="fr-FR" sz="1600" spc="-1" strike="noStrike">
              <a:solidFill>
                <a:srgbClr val="000000"/>
              </a:solidFill>
              <a:latin typeface="Marianne"/>
            </a:endParaRPr>
          </a:p>
          <a:p>
            <a:pPr lvl="1" marL="762120" indent="-343080" algn="just">
              <a:lnSpc>
                <a:spcPct val="100000"/>
              </a:lnSpc>
              <a:spcBef>
                <a:spcPts val="799"/>
              </a:spcBef>
              <a:spcAft>
                <a:spcPts val="1066"/>
              </a:spcAft>
              <a:buClr>
                <a:srgbClr val="000000"/>
              </a:buClr>
              <a:buFont typeface="Wingdings" charset="2"/>
              <a:buChar char=""/>
              <a:tabLst>
                <a:tab algn="l" pos="0"/>
              </a:tabLst>
            </a:pPr>
            <a:r>
              <a:rPr b="0" i="1" lang="fr-FR" sz="1600" spc="-1" strike="noStrike">
                <a:solidFill>
                  <a:srgbClr val="000000"/>
                </a:solidFill>
                <a:latin typeface="Marianne"/>
                <a:ea typeface="Marianne"/>
              </a:rPr>
              <a:t>« Il est essentiel que la notation (…) exprime la valeur réelle et inégale des agents »</a:t>
            </a:r>
            <a:endParaRPr b="0" lang="fr-FR" sz="1600" spc="-1" strike="noStrike">
              <a:solidFill>
                <a:srgbClr val="000000"/>
              </a:solidFill>
              <a:latin typeface="Marianne"/>
            </a:endParaRPr>
          </a:p>
          <a:p>
            <a:pPr lvl="1" marL="762120" indent="-343080" algn="just">
              <a:lnSpc>
                <a:spcPct val="100000"/>
              </a:lnSpc>
              <a:spcBef>
                <a:spcPts val="799"/>
              </a:spcBef>
              <a:spcAft>
                <a:spcPts val="1066"/>
              </a:spcAft>
              <a:buClr>
                <a:srgbClr val="000000"/>
              </a:buClr>
              <a:buFont typeface="Wingdings" charset="2"/>
              <a:buChar char=""/>
              <a:tabLst>
                <a:tab algn="l" pos="0"/>
              </a:tabLst>
            </a:pPr>
            <a:r>
              <a:rPr b="0" i="1" lang="fr-FR" sz="1600" spc="-1" strike="noStrike">
                <a:solidFill>
                  <a:srgbClr val="000000"/>
                </a:solidFill>
                <a:latin typeface="Marianne"/>
                <a:ea typeface="Marianne"/>
              </a:rPr>
              <a:t>Attribuer une prime de rendement aux agents qui ont « permis grâce [leur] esprit d’initiative la réalisation d’économies ou l’augmentation de la productivité du travail individuel ou commun » ou qui ont « accompli avec succès une tâche présentant un caractère particulier d’urgence ou de difficultés »</a:t>
            </a:r>
            <a:endParaRPr b="0" lang="fr-FR" sz="1600" spc="-1" strike="noStrike">
              <a:solidFill>
                <a:srgbClr val="000000"/>
              </a:solidFill>
              <a:latin typeface="Marianne"/>
            </a:endParaRPr>
          </a:p>
          <a:p>
            <a:pPr lvl="1" marL="762120" indent="-343080" algn="just">
              <a:lnSpc>
                <a:spcPct val="100000"/>
              </a:lnSpc>
              <a:spcBef>
                <a:spcPts val="799"/>
              </a:spcBef>
              <a:spcAft>
                <a:spcPts val="1066"/>
              </a:spcAft>
              <a:buClr>
                <a:srgbClr val="000000"/>
              </a:buClr>
              <a:buFont typeface="Wingdings" charset="2"/>
              <a:buChar char=""/>
              <a:tabLst>
                <a:tab algn="l" pos="0"/>
              </a:tabLst>
            </a:pPr>
            <a:r>
              <a:rPr b="0" i="1" lang="fr-FR" sz="1600" spc="-1" strike="noStrike">
                <a:solidFill>
                  <a:srgbClr val="000000"/>
                </a:solidFill>
                <a:latin typeface="Marianne"/>
                <a:ea typeface="Marianne"/>
              </a:rPr>
              <a:t>« L’avancement d’échelon se fait à l’ancienneté avec des dispositions l’accélérant ou le retardant »</a:t>
            </a:r>
            <a:endParaRPr b="0" lang="fr-FR" sz="1600" spc="-1" strike="noStrike">
              <a:solidFill>
                <a:srgbClr val="000000"/>
              </a:solidFill>
              <a:latin typeface="Marianne"/>
            </a:endParaRPr>
          </a:p>
          <a:p>
            <a:endParaRPr b="0" lang="fr-FR" sz="1600" spc="-1" strike="noStrike">
              <a:solidFill>
                <a:srgbClr val="e0896f"/>
              </a:solidFill>
              <a:latin typeface="Marianne"/>
            </a:endParaRPr>
          </a:p>
        </p:txBody>
      </p:sp>
      <p:sp>
        <p:nvSpPr>
          <p:cNvPr id="194" name="Titre 1"/>
          <p:cNvSpPr/>
          <p:nvPr/>
        </p:nvSpPr>
        <p:spPr>
          <a:xfrm>
            <a:off x="180360" y="910440"/>
            <a:ext cx="11746800" cy="719640"/>
          </a:xfrm>
          <a:prstGeom prst="rect">
            <a:avLst/>
          </a:prstGeom>
          <a:noFill/>
          <a:ln w="0">
            <a:noFill/>
          </a:ln>
        </p:spPr>
        <p:style>
          <a:lnRef idx="0"/>
          <a:fillRef idx="0"/>
          <a:effectRef idx="0"/>
          <a:fontRef idx="minor"/>
        </p:style>
        <p:txBody>
          <a:bodyPr anchor="ctr">
            <a:noAutofit/>
          </a:bodyPr>
          <a:p>
            <a:pPr marL="12600" indent="114120" algn="ctr">
              <a:lnSpc>
                <a:spcPct val="100000"/>
              </a:lnSpc>
              <a:spcBef>
                <a:spcPts val="533"/>
              </a:spcBef>
              <a:spcAft>
                <a:spcPts val="1066"/>
              </a:spcAft>
              <a:buNone/>
              <a:tabLst>
                <a:tab algn="l" pos="0"/>
              </a:tabLst>
            </a:pPr>
            <a:r>
              <a:rPr b="1" lang="fr-FR" sz="3000" spc="-1" strike="noStrike">
                <a:solidFill>
                  <a:srgbClr val="002060"/>
                </a:solidFill>
                <a:latin typeface="Marianne"/>
                <a:ea typeface="Marianne"/>
              </a:rPr>
              <a:t>Réformer la fonction publique, c’est aussi réaffirmer les fondamentaux du statut</a:t>
            </a:r>
            <a:endParaRPr b="0" lang="fr-FR" sz="3000" spc="-1" strike="noStrike">
              <a:latin typeface="Arial"/>
            </a:endParaRPr>
          </a:p>
        </p:txBody>
      </p:sp>
      <p:sp>
        <p:nvSpPr>
          <p:cNvPr id="195" name="ZoneTexte 9"/>
          <p:cNvSpPr/>
          <p:nvPr/>
        </p:nvSpPr>
        <p:spPr>
          <a:xfrm>
            <a:off x="180360" y="1886040"/>
            <a:ext cx="1031040" cy="1614240"/>
          </a:xfrm>
          <a:prstGeom prst="rect">
            <a:avLst/>
          </a:prstGeom>
          <a:noFill/>
          <a:ln w="0">
            <a:noFill/>
          </a:ln>
        </p:spPr>
        <p:style>
          <a:lnRef idx="0"/>
          <a:fillRef idx="0"/>
          <a:effectRef idx="0"/>
          <a:fontRef idx="minor"/>
        </p:style>
        <p:txBody>
          <a:bodyPr lIns="90000" rIns="90000" tIns="45000" bIns="45000" anchor="t">
            <a:spAutoFit/>
          </a:bodyPr>
          <a:p>
            <a:pPr>
              <a:lnSpc>
                <a:spcPct val="100000"/>
              </a:lnSpc>
              <a:buNone/>
            </a:pPr>
            <a:r>
              <a:rPr b="1" lang="fr-FR" sz="10000" spc="-1" strike="noStrike">
                <a:solidFill>
                  <a:srgbClr val="c00000"/>
                </a:solidFill>
                <a:latin typeface="Arial"/>
              </a:rPr>
              <a:t>“</a:t>
            </a:r>
            <a:endParaRPr b="0" lang="fr-FR" sz="10000" spc="-1" strike="noStrike">
              <a:latin typeface="Arial"/>
            </a:endParaRPr>
          </a:p>
        </p:txBody>
      </p:sp>
      <p:sp>
        <p:nvSpPr>
          <p:cNvPr id="196" name="ZoneTexte 10"/>
          <p:cNvSpPr/>
          <p:nvPr/>
        </p:nvSpPr>
        <p:spPr>
          <a:xfrm>
            <a:off x="10871280" y="5245560"/>
            <a:ext cx="793440" cy="1614240"/>
          </a:xfrm>
          <a:prstGeom prst="rect">
            <a:avLst/>
          </a:prstGeom>
          <a:noFill/>
          <a:ln w="0">
            <a:noFill/>
          </a:ln>
        </p:spPr>
        <p:style>
          <a:lnRef idx="0"/>
          <a:fillRef idx="0"/>
          <a:effectRef idx="0"/>
          <a:fontRef idx="minor"/>
        </p:style>
        <p:txBody>
          <a:bodyPr lIns="90000" rIns="90000" tIns="45000" bIns="45000" anchor="t">
            <a:spAutoFit/>
          </a:bodyPr>
          <a:p>
            <a:pPr>
              <a:lnSpc>
                <a:spcPct val="100000"/>
              </a:lnSpc>
              <a:buNone/>
            </a:pPr>
            <a:r>
              <a:rPr b="1" lang="fr-FR" sz="10000" spc="-1" strike="noStrike">
                <a:solidFill>
                  <a:srgbClr val="c00000"/>
                </a:solidFill>
                <a:latin typeface="Arial"/>
              </a:rPr>
              <a:t>”</a:t>
            </a:r>
            <a:endParaRPr b="0" lang="fr-FR" sz="10000" spc="-1" strike="noStrike">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7" name="PlaceHolder 1"/>
          <p:cNvSpPr>
            <a:spLocks noGrp="1"/>
          </p:cNvSpPr>
          <p:nvPr>
            <p:ph type="sldNum"/>
          </p:nvPr>
        </p:nvSpPr>
        <p:spPr>
          <a:xfrm>
            <a:off x="9865080" y="6545160"/>
            <a:ext cx="1799640" cy="312480"/>
          </a:xfrm>
          <a:prstGeom prst="rect">
            <a:avLst/>
          </a:prstGeom>
          <a:noFill/>
          <a:ln w="0">
            <a:noFill/>
          </a:ln>
        </p:spPr>
        <p:txBody>
          <a:bodyPr lIns="0" rIns="0" tIns="0" bIns="0" anchor="ctr">
            <a:noAutofit/>
          </a:bodyPr>
          <a:p>
            <a:pPr algn="r">
              <a:lnSpc>
                <a:spcPct val="100000"/>
              </a:lnSpc>
              <a:buNone/>
            </a:pPr>
            <a:fld id="{4DB5B47F-DD28-4A2F-B011-7DEA6B67B608}" type="slidenum">
              <a:rPr b="1" lang="fr-FR" sz="1000" spc="-1" strike="noStrike">
                <a:solidFill>
                  <a:srgbClr val="000000"/>
                </a:solidFill>
                <a:latin typeface="Arial"/>
              </a:rPr>
              <a:t>&lt;numéro&gt;</a:t>
            </a:fld>
            <a:endParaRPr b="0" lang="fr-FR" sz="1000" spc="-1" strike="noStrike">
              <a:latin typeface="Times New Roman"/>
            </a:endParaRPr>
          </a:p>
        </p:txBody>
      </p:sp>
      <p:sp>
        <p:nvSpPr>
          <p:cNvPr id="198" name="PlaceHolder 2"/>
          <p:cNvSpPr>
            <a:spLocks noGrp="1"/>
          </p:cNvSpPr>
          <p:nvPr>
            <p:ph type="dt"/>
          </p:nvPr>
        </p:nvSpPr>
        <p:spPr>
          <a:xfrm>
            <a:off x="431640" y="6396840"/>
            <a:ext cx="1559520" cy="460800"/>
          </a:xfrm>
          <a:prstGeom prst="rect">
            <a:avLst/>
          </a:prstGeom>
          <a:noFill/>
          <a:ln w="0">
            <a:noFill/>
          </a:ln>
        </p:spPr>
        <p:txBody>
          <a:bodyPr lIns="0" rIns="0" tIns="0" bIns="0" anchor="ctr">
            <a:noAutofit/>
          </a:bodyPr>
          <a:p>
            <a:pPr>
              <a:lnSpc>
                <a:spcPct val="100000"/>
              </a:lnSpc>
              <a:buNone/>
            </a:pPr>
            <a:fld id="{90061C0D-7108-4E18-860C-C22661F2C004}" type="datetime1">
              <a:rPr b="1" lang="fr-FR" sz="1000" spc="-1" strike="noStrike" cap="all">
                <a:solidFill>
                  <a:srgbClr val="000000"/>
                </a:solidFill>
                <a:latin typeface="Arial"/>
              </a:rPr>
              <a:t>15/04/2024</a:t>
            </a:fld>
            <a:endParaRPr b="0" lang="fr-FR" sz="1000" spc="-1" strike="noStrike">
              <a:latin typeface="Times New Roman"/>
            </a:endParaRPr>
          </a:p>
        </p:txBody>
      </p:sp>
      <p:sp>
        <p:nvSpPr>
          <p:cNvPr id="199" name="ZoneTexte 14"/>
          <p:cNvSpPr/>
          <p:nvPr/>
        </p:nvSpPr>
        <p:spPr>
          <a:xfrm>
            <a:off x="431640" y="1662120"/>
            <a:ext cx="3239640" cy="1583640"/>
          </a:xfrm>
          <a:prstGeom prst="rect">
            <a:avLst/>
          </a:prstGeom>
          <a:noFill/>
          <a:ln w="28575">
            <a:solidFill>
              <a:srgbClr val="002060"/>
            </a:solidFill>
            <a:round/>
          </a:ln>
        </p:spPr>
        <p:style>
          <a:lnRef idx="0"/>
          <a:fillRef idx="0"/>
          <a:effectRef idx="0"/>
          <a:fontRef idx="minor"/>
        </p:style>
        <p:txBody>
          <a:bodyPr lIns="90000" rIns="90000" tIns="45000" bIns="45000" anchor="ctr">
            <a:noAutofit/>
          </a:bodyPr>
          <a:p>
            <a:pPr algn="ctr">
              <a:lnSpc>
                <a:spcPct val="100000"/>
              </a:lnSpc>
              <a:buNone/>
            </a:pPr>
            <a:r>
              <a:rPr b="1" lang="fr-FR" sz="1600" spc="-1" strike="noStrike">
                <a:solidFill>
                  <a:srgbClr val="000000"/>
                </a:solidFill>
                <a:latin typeface="Marianne"/>
              </a:rPr>
              <a:t>Entrer et bouger </a:t>
            </a:r>
            <a:r>
              <a:rPr b="0" lang="fr-FR" sz="1600" spc="-1" strike="noStrike">
                <a:solidFill>
                  <a:srgbClr val="000000"/>
                </a:solidFill>
                <a:latin typeface="Marianne"/>
              </a:rPr>
              <a:t>plus facilement dans la fonction publique</a:t>
            </a:r>
            <a:endParaRPr b="0" lang="fr-FR" sz="1600" spc="-1" strike="noStrike">
              <a:latin typeface="Arial"/>
            </a:endParaRPr>
          </a:p>
        </p:txBody>
      </p:sp>
      <p:sp>
        <p:nvSpPr>
          <p:cNvPr id="200" name="ZoneTexte 22"/>
          <p:cNvSpPr/>
          <p:nvPr/>
        </p:nvSpPr>
        <p:spPr>
          <a:xfrm flipV="1" rot="10800000">
            <a:off x="1069560" y="3506760"/>
            <a:ext cx="10505880" cy="2037240"/>
          </a:xfrm>
          <a:prstGeom prst="rect">
            <a:avLst/>
          </a:prstGeom>
          <a:noFill/>
          <a:ln w="0">
            <a:noFill/>
          </a:ln>
        </p:spPr>
        <p:style>
          <a:lnRef idx="0"/>
          <a:fillRef idx="0"/>
          <a:effectRef idx="0"/>
          <a:fontRef idx="minor"/>
        </p:style>
        <p:txBody>
          <a:bodyPr lIns="90000" rIns="90000" tIns="45000" bIns="45000" anchor="t">
            <a:spAutoFit/>
          </a:bodyPr>
          <a:p>
            <a:pPr algn="just">
              <a:lnSpc>
                <a:spcPct val="100000"/>
              </a:lnSpc>
              <a:buNone/>
            </a:pPr>
            <a:endParaRPr b="0" lang="fr-FR" sz="1800" spc="-1" strike="noStrike">
              <a:latin typeface="Arial"/>
            </a:endParaRPr>
          </a:p>
          <a:p>
            <a:pPr algn="just">
              <a:lnSpc>
                <a:spcPct val="100000"/>
              </a:lnSpc>
              <a:buNone/>
            </a:pPr>
            <a:r>
              <a:rPr b="0" lang="fr-FR" sz="1600" spc="-1" strike="noStrike">
                <a:solidFill>
                  <a:srgbClr val="000000"/>
                </a:solidFill>
                <a:latin typeface="Marianne"/>
              </a:rPr>
              <a:t>Une démarche à la fois </a:t>
            </a:r>
            <a:r>
              <a:rPr b="1" lang="fr-FR" sz="1600" spc="-1" strike="noStrike">
                <a:solidFill>
                  <a:srgbClr val="000000"/>
                </a:solidFill>
                <a:latin typeface="Marianne"/>
              </a:rPr>
              <a:t>volontariste et pragmatique </a:t>
            </a:r>
            <a:r>
              <a:rPr b="0" lang="fr-FR" sz="1600" spc="-1" strike="noStrike">
                <a:solidFill>
                  <a:srgbClr val="000000"/>
                </a:solidFill>
                <a:latin typeface="Marianne"/>
              </a:rPr>
              <a:t>: libérer les énergies, lever des freins et simplifier plutôt que créer de nouvelles règles, gérer moins par la norme que par la reconnaissance des compétences, mieux valoriser et protéger nos agents.</a:t>
            </a:r>
            <a:endParaRPr b="0" lang="fr-FR" sz="1600" spc="-1" strike="noStrike">
              <a:latin typeface="Arial"/>
            </a:endParaRPr>
          </a:p>
          <a:p>
            <a:pPr algn="just">
              <a:lnSpc>
                <a:spcPct val="100000"/>
              </a:lnSpc>
              <a:buNone/>
            </a:pPr>
            <a:endParaRPr b="0" lang="fr-FR" sz="1600" spc="-1" strike="noStrike">
              <a:latin typeface="Arial"/>
            </a:endParaRPr>
          </a:p>
          <a:p>
            <a:pPr algn="just">
              <a:lnSpc>
                <a:spcPct val="100000"/>
              </a:lnSpc>
              <a:buNone/>
            </a:pPr>
            <a:r>
              <a:rPr b="0" lang="fr-FR" sz="1600" spc="-1" strike="noStrike">
                <a:solidFill>
                  <a:srgbClr val="000000"/>
                </a:solidFill>
                <a:latin typeface="Marianne"/>
              </a:rPr>
              <a:t>Des propositions qui soit apportent directement des </a:t>
            </a:r>
            <a:r>
              <a:rPr b="1" lang="fr-FR" sz="1600" spc="-1" strike="noStrike">
                <a:solidFill>
                  <a:srgbClr val="000000"/>
                </a:solidFill>
                <a:latin typeface="Marianne"/>
              </a:rPr>
              <a:t>réponses opérationnelles</a:t>
            </a:r>
            <a:r>
              <a:rPr b="0" lang="fr-FR" sz="1600" spc="-1" strike="noStrike">
                <a:solidFill>
                  <a:srgbClr val="000000"/>
                </a:solidFill>
                <a:latin typeface="Marianne"/>
              </a:rPr>
              <a:t>, soit constituent des points d’appui à des </a:t>
            </a:r>
            <a:r>
              <a:rPr b="1" lang="fr-FR" sz="1600" spc="-1" strike="noStrike">
                <a:solidFill>
                  <a:srgbClr val="000000"/>
                </a:solidFill>
                <a:latin typeface="Marianne"/>
              </a:rPr>
              <a:t>chantiers de négociation et des déclinaisons </a:t>
            </a:r>
            <a:r>
              <a:rPr b="0" lang="fr-FR" sz="1600" spc="-1" strike="noStrike">
                <a:solidFill>
                  <a:srgbClr val="000000"/>
                </a:solidFill>
                <a:latin typeface="Marianne"/>
              </a:rPr>
              <a:t>au sein des versants, des administrations ou des métiers. </a:t>
            </a:r>
            <a:endParaRPr b="0" lang="fr-FR" sz="1600" spc="-1" strike="noStrike">
              <a:latin typeface="Arial"/>
            </a:endParaRPr>
          </a:p>
        </p:txBody>
      </p:sp>
      <p:sp>
        <p:nvSpPr>
          <p:cNvPr id="201" name="Flèche vers la droite 27"/>
          <p:cNvSpPr/>
          <p:nvPr/>
        </p:nvSpPr>
        <p:spPr>
          <a:xfrm>
            <a:off x="179280" y="4073760"/>
            <a:ext cx="755640" cy="251640"/>
          </a:xfrm>
          <a:prstGeom prst="rightArrow">
            <a:avLst>
              <a:gd name="adj1" fmla="val 50000"/>
              <a:gd name="adj2" fmla="val 106029"/>
            </a:avLst>
          </a:prstGeom>
          <a:solidFill>
            <a:srgbClr val="c00000"/>
          </a:solidFill>
          <a:ln>
            <a:solidFill>
              <a:srgbClr val="c00000"/>
            </a:solidFill>
            <a:round/>
          </a:ln>
        </p:spPr>
        <p:style>
          <a:lnRef idx="2">
            <a:schemeClr val="accent1">
              <a:shade val="15000"/>
            </a:schemeClr>
          </a:lnRef>
          <a:fillRef idx="1">
            <a:schemeClr val="accent1"/>
          </a:fillRef>
          <a:effectRef idx="0">
            <a:schemeClr val="accent1"/>
          </a:effectRef>
          <a:fontRef idx="minor"/>
        </p:style>
      </p:sp>
      <p:sp>
        <p:nvSpPr>
          <p:cNvPr id="202" name="Flèche vers la droite 27"/>
          <p:cNvSpPr/>
          <p:nvPr/>
        </p:nvSpPr>
        <p:spPr>
          <a:xfrm>
            <a:off x="179280" y="5081760"/>
            <a:ext cx="755640" cy="251640"/>
          </a:xfrm>
          <a:prstGeom prst="rightArrow">
            <a:avLst>
              <a:gd name="adj1" fmla="val 50000"/>
              <a:gd name="adj2" fmla="val 106029"/>
            </a:avLst>
          </a:prstGeom>
          <a:solidFill>
            <a:srgbClr val="c00000"/>
          </a:solidFill>
          <a:ln>
            <a:solidFill>
              <a:srgbClr val="c00000"/>
            </a:solidFill>
            <a:round/>
          </a:ln>
        </p:spPr>
        <p:style>
          <a:lnRef idx="2">
            <a:schemeClr val="accent1">
              <a:shade val="15000"/>
            </a:schemeClr>
          </a:lnRef>
          <a:fillRef idx="1">
            <a:schemeClr val="accent1"/>
          </a:fillRef>
          <a:effectRef idx="0">
            <a:schemeClr val="accent1"/>
          </a:effectRef>
          <a:fontRef idx="minor"/>
        </p:style>
      </p:sp>
      <p:sp>
        <p:nvSpPr>
          <p:cNvPr id="203" name="Titre 1"/>
          <p:cNvSpPr/>
          <p:nvPr/>
        </p:nvSpPr>
        <p:spPr>
          <a:xfrm>
            <a:off x="180360" y="910440"/>
            <a:ext cx="11746800" cy="719640"/>
          </a:xfrm>
          <a:prstGeom prst="rect">
            <a:avLst/>
          </a:prstGeom>
          <a:noFill/>
          <a:ln w="0">
            <a:noFill/>
          </a:ln>
        </p:spPr>
        <p:style>
          <a:lnRef idx="0"/>
          <a:fillRef idx="0"/>
          <a:effectRef idx="0"/>
          <a:fontRef idx="minor"/>
        </p:style>
        <p:txBody>
          <a:bodyPr anchor="ctr">
            <a:noAutofit/>
          </a:bodyPr>
          <a:p>
            <a:pPr marL="12600" indent="114120" algn="ctr">
              <a:lnSpc>
                <a:spcPct val="100000"/>
              </a:lnSpc>
              <a:spcBef>
                <a:spcPts val="533"/>
              </a:spcBef>
              <a:spcAft>
                <a:spcPts val="1066"/>
              </a:spcAft>
              <a:buNone/>
              <a:tabLst>
                <a:tab algn="l" pos="0"/>
              </a:tabLst>
            </a:pPr>
            <a:r>
              <a:rPr b="1" lang="fr-FR" sz="2700" spc="-1" strike="noStrike">
                <a:solidFill>
                  <a:srgbClr val="002060"/>
                </a:solidFill>
                <a:latin typeface="Marianne"/>
                <a:ea typeface="Marianne"/>
              </a:rPr>
              <a:t>Axes </a:t>
            </a:r>
            <a:r>
              <a:rPr b="1" lang="fr-FR" sz="2700" spc="-1" strike="noStrike">
                <a:latin typeface="Marianne"/>
                <a:ea typeface="Marianne"/>
              </a:rPr>
              <a:t>principaux</a:t>
            </a:r>
            <a:r>
              <a:rPr b="1" lang="fr-FR" sz="2700" spc="-1" strike="noStrike">
                <a:solidFill>
                  <a:srgbClr val="002060"/>
                </a:solidFill>
                <a:latin typeface="Marianne"/>
                <a:ea typeface="Marianne"/>
              </a:rPr>
              <a:t> de réflexion pour un projet de loi Fonction publique</a:t>
            </a:r>
            <a:endParaRPr b="0" lang="fr-FR" sz="2700" spc="-1" strike="noStrike">
              <a:latin typeface="Arial"/>
            </a:endParaRPr>
          </a:p>
        </p:txBody>
      </p:sp>
      <p:sp>
        <p:nvSpPr>
          <p:cNvPr id="204" name="ZoneTexte 4"/>
          <p:cNvSpPr/>
          <p:nvPr/>
        </p:nvSpPr>
        <p:spPr>
          <a:xfrm>
            <a:off x="4434120" y="1657080"/>
            <a:ext cx="3239640" cy="1583640"/>
          </a:xfrm>
          <a:prstGeom prst="rect">
            <a:avLst/>
          </a:prstGeom>
          <a:noFill/>
          <a:ln w="28575">
            <a:solidFill>
              <a:srgbClr val="002060"/>
            </a:solidFill>
            <a:round/>
          </a:ln>
        </p:spPr>
        <p:style>
          <a:lnRef idx="0"/>
          <a:fillRef idx="0"/>
          <a:effectRef idx="0"/>
          <a:fontRef idx="minor"/>
        </p:style>
        <p:txBody>
          <a:bodyPr lIns="90000" rIns="90000" tIns="45000" bIns="45000" anchor="ctr">
            <a:noAutofit/>
          </a:bodyPr>
          <a:p>
            <a:pPr algn="ctr">
              <a:lnSpc>
                <a:spcPct val="100000"/>
              </a:lnSpc>
              <a:buNone/>
              <a:tabLst>
                <a:tab algn="l" pos="0"/>
              </a:tabLst>
            </a:pPr>
            <a:r>
              <a:rPr b="1" lang="fr-FR" sz="1600" spc="-1" strike="noStrike">
                <a:solidFill>
                  <a:srgbClr val="000000"/>
                </a:solidFill>
                <a:latin typeface="Marianne"/>
              </a:rPr>
              <a:t>Récompenser (promouvoir, mieux rémunérer…) l’engagement pour l’amélioration du service public </a:t>
            </a:r>
            <a:endParaRPr b="0" lang="fr-FR" sz="1600" spc="-1" strike="noStrike">
              <a:latin typeface="Arial"/>
            </a:endParaRPr>
          </a:p>
        </p:txBody>
      </p:sp>
      <p:sp>
        <p:nvSpPr>
          <p:cNvPr id="205" name="ZoneTexte 6"/>
          <p:cNvSpPr/>
          <p:nvPr/>
        </p:nvSpPr>
        <p:spPr>
          <a:xfrm>
            <a:off x="8436240" y="1654200"/>
            <a:ext cx="3239640" cy="1550520"/>
          </a:xfrm>
          <a:prstGeom prst="rect">
            <a:avLst/>
          </a:prstGeom>
          <a:noFill/>
          <a:ln w="28575">
            <a:solidFill>
              <a:srgbClr val="002060"/>
            </a:solidFill>
            <a:round/>
          </a:ln>
        </p:spPr>
        <p:style>
          <a:lnRef idx="0"/>
          <a:fillRef idx="0"/>
          <a:effectRef idx="0"/>
          <a:fontRef idx="minor"/>
        </p:style>
        <p:txBody>
          <a:bodyPr lIns="90000" rIns="90000" tIns="45000" bIns="45000" anchor="t">
            <a:spAutoFit/>
          </a:bodyPr>
          <a:p>
            <a:pPr algn="ctr">
              <a:lnSpc>
                <a:spcPct val="100000"/>
              </a:lnSpc>
              <a:buNone/>
              <a:tabLst>
                <a:tab algn="l" pos="0"/>
              </a:tabLst>
            </a:pPr>
            <a:r>
              <a:rPr b="0" lang="fr-FR" sz="1600" spc="-1" strike="noStrike">
                <a:solidFill>
                  <a:srgbClr val="000000"/>
                </a:solidFill>
                <a:latin typeface="Marianne"/>
              </a:rPr>
              <a:t>Mieux valoriser </a:t>
            </a:r>
            <a:r>
              <a:rPr b="1" lang="fr-FR" sz="1600" spc="-1" strike="noStrike">
                <a:solidFill>
                  <a:srgbClr val="000000"/>
                </a:solidFill>
                <a:latin typeface="Marianne"/>
              </a:rPr>
              <a:t>l’acquisition des compétences et la formation continue, </a:t>
            </a:r>
            <a:r>
              <a:rPr b="0" lang="fr-FR" sz="1600" spc="-1" strike="noStrike">
                <a:solidFill>
                  <a:srgbClr val="000000"/>
                </a:solidFill>
                <a:latin typeface="Marianne"/>
              </a:rPr>
              <a:t>dans un monde du travail transformé par des rapides et profondes évolutions des métiers</a:t>
            </a:r>
            <a:endParaRPr b="0" lang="fr-FR" sz="1600" spc="-1" strike="noStrike">
              <a:latin typeface="Arial"/>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6" name="Rectangle 10"/>
          <p:cNvSpPr/>
          <p:nvPr/>
        </p:nvSpPr>
        <p:spPr>
          <a:xfrm>
            <a:off x="2089800" y="1843560"/>
            <a:ext cx="1593000" cy="3884760"/>
          </a:xfrm>
          <a:prstGeom prst="rect">
            <a:avLst/>
          </a:prstGeom>
          <a:solidFill>
            <a:srgbClr val="00b0f0">
              <a:alpha val="63000"/>
            </a:srgbClr>
          </a:solidFill>
          <a:ln>
            <a:solidFill>
              <a:srgbClr val="21215a">
                <a:lumMod val="75000"/>
              </a:srgb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a:lnSpc>
                <a:spcPct val="100000"/>
              </a:lnSpc>
              <a:buNone/>
            </a:pPr>
            <a:r>
              <a:rPr b="1" lang="fr-FR" sz="1400" spc="-1" strike="noStrike">
                <a:solidFill>
                  <a:srgbClr val="ffffff"/>
                </a:solidFill>
                <a:latin typeface="Marianne"/>
              </a:rPr>
              <a:t>Comment fluidifier les mobilités, mieux gérer les parcours professionnels ? </a:t>
            </a:r>
            <a:endParaRPr b="0" lang="fr-FR" sz="1400" spc="-1" strike="noStrike">
              <a:latin typeface="Arial"/>
            </a:endParaRPr>
          </a:p>
          <a:p>
            <a:pPr algn="ctr">
              <a:lnSpc>
                <a:spcPct val="100000"/>
              </a:lnSpc>
              <a:buNone/>
            </a:pPr>
            <a:endParaRPr b="0" lang="fr-FR" sz="1400" spc="-1" strike="noStrike">
              <a:latin typeface="Arial"/>
            </a:endParaRPr>
          </a:p>
        </p:txBody>
      </p:sp>
      <p:sp>
        <p:nvSpPr>
          <p:cNvPr id="207" name="Rectangle 11"/>
          <p:cNvSpPr/>
          <p:nvPr/>
        </p:nvSpPr>
        <p:spPr>
          <a:xfrm>
            <a:off x="7859880" y="1843560"/>
            <a:ext cx="1896480" cy="3884760"/>
          </a:xfrm>
          <a:prstGeom prst="rect">
            <a:avLst/>
          </a:prstGeom>
          <a:solidFill>
            <a:srgbClr val="ffc000"/>
          </a:solidFill>
          <a:ln>
            <a:solidFill>
              <a:srgbClr val="ffd500">
                <a:lumMod val="50000"/>
              </a:srgb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a:lnSpc>
                <a:spcPct val="100000"/>
              </a:lnSpc>
              <a:buNone/>
            </a:pPr>
            <a:r>
              <a:rPr b="1" lang="fr-FR" sz="1400" spc="-1" strike="noStrike">
                <a:solidFill>
                  <a:srgbClr val="ffffff"/>
                </a:solidFill>
                <a:latin typeface="Marianne"/>
              </a:rPr>
              <a:t>Comment mieux  récompenser l’engagement, le mérites et les résultats par la rémunération ? </a:t>
            </a:r>
            <a:endParaRPr b="0" lang="fr-FR" sz="1400" spc="-1" strike="noStrike">
              <a:latin typeface="Arial"/>
            </a:endParaRPr>
          </a:p>
          <a:p>
            <a:pPr algn="ctr">
              <a:lnSpc>
                <a:spcPct val="100000"/>
              </a:lnSpc>
              <a:buNone/>
            </a:pPr>
            <a:endParaRPr b="0" lang="fr-FR" sz="1400" spc="-1" strike="noStrike">
              <a:latin typeface="Arial"/>
            </a:endParaRPr>
          </a:p>
        </p:txBody>
      </p:sp>
      <p:sp>
        <p:nvSpPr>
          <p:cNvPr id="208" name="Rectangle 12"/>
          <p:cNvSpPr/>
          <p:nvPr/>
        </p:nvSpPr>
        <p:spPr>
          <a:xfrm>
            <a:off x="9910080" y="1839240"/>
            <a:ext cx="1729080" cy="3893760"/>
          </a:xfrm>
          <a:prstGeom prst="rect">
            <a:avLst/>
          </a:prstGeom>
          <a:solidFill>
            <a:schemeClr val="accent4">
              <a:lumMod val="60000"/>
              <a:lumOff val="40000"/>
            </a:schemeClr>
          </a:solidFill>
          <a:ln>
            <a:solidFill>
              <a:srgbClr val="ea5433">
                <a:lumMod val="75000"/>
              </a:srgb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a:lnSpc>
                <a:spcPct val="100000"/>
              </a:lnSpc>
              <a:buNone/>
            </a:pPr>
            <a:r>
              <a:rPr b="1" lang="fr-FR" sz="1400" spc="-1" strike="noStrike">
                <a:solidFill>
                  <a:srgbClr val="ffffff"/>
                </a:solidFill>
                <a:latin typeface="Marianne"/>
              </a:rPr>
              <a:t>Comment mieux protéger les agents publics ?</a:t>
            </a:r>
            <a:endParaRPr b="0" lang="fr-FR" sz="1400" spc="-1" strike="noStrike">
              <a:latin typeface="Arial"/>
            </a:endParaRPr>
          </a:p>
          <a:p>
            <a:pPr algn="ctr">
              <a:lnSpc>
                <a:spcPct val="100000"/>
              </a:lnSpc>
              <a:buNone/>
            </a:pPr>
            <a:endParaRPr b="0" lang="fr-FR" sz="1400" spc="-1" strike="noStrike">
              <a:latin typeface="Arial"/>
            </a:endParaRPr>
          </a:p>
        </p:txBody>
      </p:sp>
      <p:sp>
        <p:nvSpPr>
          <p:cNvPr id="209" name="Rectangle 2"/>
          <p:cNvSpPr/>
          <p:nvPr/>
        </p:nvSpPr>
        <p:spPr>
          <a:xfrm>
            <a:off x="6095880" y="1843560"/>
            <a:ext cx="1584720" cy="3884760"/>
          </a:xfrm>
          <a:prstGeom prst="rect">
            <a:avLst/>
          </a:prstGeom>
          <a:solidFill>
            <a:srgbClr val="008260"/>
          </a:solidFill>
          <a:ln>
            <a:solidFill>
              <a:srgbClr val="004130"/>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a:lnSpc>
                <a:spcPct val="100000"/>
              </a:lnSpc>
              <a:buNone/>
            </a:pPr>
            <a:r>
              <a:rPr b="1" lang="fr-FR" sz="1400" spc="-1" strike="noStrike">
                <a:solidFill>
                  <a:srgbClr val="ffffff"/>
                </a:solidFill>
                <a:latin typeface="Marianne"/>
              </a:rPr>
              <a:t>Comment mettre l’évaluation professionnelle au cœur du management ? </a:t>
            </a:r>
            <a:endParaRPr b="0" lang="fr-FR" sz="1400" spc="-1" strike="noStrike">
              <a:latin typeface="Arial"/>
            </a:endParaRPr>
          </a:p>
          <a:p>
            <a:pPr algn="ctr">
              <a:lnSpc>
                <a:spcPct val="100000"/>
              </a:lnSpc>
              <a:buNone/>
            </a:pPr>
            <a:endParaRPr b="0" lang="fr-FR" sz="1400" spc="-1" strike="noStrike">
              <a:latin typeface="Arial"/>
            </a:endParaRPr>
          </a:p>
        </p:txBody>
      </p:sp>
      <p:sp>
        <p:nvSpPr>
          <p:cNvPr id="210" name="Rectangle 3"/>
          <p:cNvSpPr/>
          <p:nvPr/>
        </p:nvSpPr>
        <p:spPr>
          <a:xfrm>
            <a:off x="3823560" y="1839240"/>
            <a:ext cx="2153160" cy="3893760"/>
          </a:xfrm>
          <a:prstGeom prst="rect">
            <a:avLst/>
          </a:prstGeom>
          <a:solidFill>
            <a:srgbClr val="c00000"/>
          </a:solidFill>
          <a:ln>
            <a:solidFill>
              <a:srgbClr val="e1000f">
                <a:lumMod val="50000"/>
              </a:srgb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a:lnSpc>
                <a:spcPct val="100000"/>
              </a:lnSpc>
              <a:buNone/>
            </a:pPr>
            <a:r>
              <a:rPr b="1" lang="fr-FR" sz="1400" spc="-1" strike="noStrike">
                <a:solidFill>
                  <a:srgbClr val="ffffff"/>
                </a:solidFill>
                <a:latin typeface="Marianne"/>
              </a:rPr>
              <a:t>Quelle place donner aux logiques professionnelles propres aux grands domaines d’activité et aux métiers, pour mieux construire les parcours de carrière ? </a:t>
            </a:r>
            <a:endParaRPr b="0" lang="fr-FR" sz="1400" spc="-1" strike="noStrike">
              <a:latin typeface="Arial"/>
            </a:endParaRPr>
          </a:p>
          <a:p>
            <a:pPr algn="ctr">
              <a:lnSpc>
                <a:spcPct val="100000"/>
              </a:lnSpc>
              <a:buNone/>
            </a:pPr>
            <a:endParaRPr b="0" lang="fr-FR" sz="1400" spc="-1" strike="noStrike">
              <a:latin typeface="Arial"/>
            </a:endParaRPr>
          </a:p>
        </p:txBody>
      </p:sp>
      <p:sp>
        <p:nvSpPr>
          <p:cNvPr id="211" name="Titre 1"/>
          <p:cNvSpPr/>
          <p:nvPr/>
        </p:nvSpPr>
        <p:spPr>
          <a:xfrm>
            <a:off x="180360" y="910440"/>
            <a:ext cx="11746800" cy="719640"/>
          </a:xfrm>
          <a:prstGeom prst="rect">
            <a:avLst/>
          </a:prstGeom>
          <a:noFill/>
          <a:ln w="0">
            <a:noFill/>
          </a:ln>
        </p:spPr>
        <p:style>
          <a:lnRef idx="0"/>
          <a:fillRef idx="0"/>
          <a:effectRef idx="0"/>
          <a:fontRef idx="minor"/>
        </p:style>
        <p:txBody>
          <a:bodyPr anchor="ctr">
            <a:noAutofit/>
          </a:bodyPr>
          <a:p>
            <a:pPr marL="12600" indent="114120" algn="ctr">
              <a:lnSpc>
                <a:spcPct val="100000"/>
              </a:lnSpc>
              <a:spcBef>
                <a:spcPts val="533"/>
              </a:spcBef>
              <a:spcAft>
                <a:spcPts val="1066"/>
              </a:spcAft>
              <a:buNone/>
              <a:tabLst>
                <a:tab algn="l" pos="0"/>
              </a:tabLst>
            </a:pPr>
            <a:r>
              <a:rPr b="1" lang="fr-FR" sz="3000" spc="-1" strike="noStrike">
                <a:solidFill>
                  <a:srgbClr val="002060"/>
                </a:solidFill>
                <a:latin typeface="Marianne"/>
                <a:ea typeface="Marianne"/>
              </a:rPr>
              <a:t>A quelles questions le projet de loi devra-t-il répondre ?</a:t>
            </a:r>
            <a:endParaRPr b="0" lang="fr-FR" sz="3000" spc="-1" strike="noStrike">
              <a:latin typeface="Arial"/>
            </a:endParaRPr>
          </a:p>
        </p:txBody>
      </p:sp>
      <p:sp>
        <p:nvSpPr>
          <p:cNvPr id="212" name="ZoneTexte 1"/>
          <p:cNvSpPr/>
          <p:nvPr/>
        </p:nvSpPr>
        <p:spPr>
          <a:xfrm>
            <a:off x="505440" y="1839240"/>
            <a:ext cx="1465200" cy="3887640"/>
          </a:xfrm>
          <a:prstGeom prst="rect">
            <a:avLst/>
          </a:prstGeom>
          <a:solidFill>
            <a:srgbClr val="002060"/>
          </a:solidFill>
          <a:ln w="0">
            <a:solidFill>
              <a:srgbClr val="002060"/>
            </a:solidFill>
          </a:ln>
        </p:spPr>
        <p:style>
          <a:lnRef idx="0"/>
          <a:fillRef idx="0"/>
          <a:effectRef idx="0"/>
          <a:fontRef idx="minor"/>
        </p:style>
        <p:txBody>
          <a:bodyPr lIns="90000" rIns="90000" tIns="45000" bIns="45000" anchor="ctr">
            <a:noAutofit/>
          </a:bodyPr>
          <a:p>
            <a:pPr algn="ctr">
              <a:lnSpc>
                <a:spcPct val="100000"/>
              </a:lnSpc>
              <a:buNone/>
            </a:pPr>
            <a:r>
              <a:rPr b="1" lang="fr-FR" sz="1400" spc="-1" strike="noStrike">
                <a:solidFill>
                  <a:srgbClr val="ffffff"/>
                </a:solidFill>
                <a:latin typeface="Marianne"/>
              </a:rPr>
              <a:t>Comment faciliter l’entrée dans la fonction publique de talents plus diversifiés ?</a:t>
            </a:r>
            <a:endParaRPr b="0" lang="fr-FR" sz="1400" spc="-1" strike="noStrike">
              <a:latin typeface="Arial"/>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3" name="Rectangle à coins arrondis 6"/>
          <p:cNvSpPr/>
          <p:nvPr/>
        </p:nvSpPr>
        <p:spPr>
          <a:xfrm>
            <a:off x="419400" y="1192320"/>
            <a:ext cx="3671640" cy="899640"/>
          </a:xfrm>
          <a:prstGeom prst="roundRect">
            <a:avLst>
              <a:gd name="adj" fmla="val 16667"/>
            </a:avLst>
          </a:prstGeom>
          <a:solidFill>
            <a:srgbClr val="002060"/>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a:lnSpc>
                <a:spcPct val="100000"/>
              </a:lnSpc>
              <a:buNone/>
            </a:pPr>
            <a:r>
              <a:rPr b="1" lang="fr-FR" sz="1600" spc="-1" strike="noStrike">
                <a:solidFill>
                  <a:srgbClr val="ffffff"/>
                </a:solidFill>
                <a:latin typeface="Marianne"/>
              </a:rPr>
              <a:t>Quelle place réaffirmer </a:t>
            </a:r>
            <a:endParaRPr b="0" lang="fr-FR" sz="1600" spc="-1" strike="noStrike">
              <a:latin typeface="Arial"/>
            </a:endParaRPr>
          </a:p>
          <a:p>
            <a:pPr algn="ctr">
              <a:lnSpc>
                <a:spcPct val="100000"/>
              </a:lnSpc>
              <a:buNone/>
            </a:pPr>
            <a:r>
              <a:rPr b="1" lang="fr-FR" sz="1600" spc="-1" strike="noStrike">
                <a:solidFill>
                  <a:srgbClr val="ffffff"/>
                </a:solidFill>
                <a:latin typeface="Marianne"/>
              </a:rPr>
              <a:t>pour les concours Talents ?</a:t>
            </a:r>
            <a:endParaRPr b="0" lang="fr-FR" sz="1600" spc="-1" strike="noStrike">
              <a:latin typeface="Arial"/>
            </a:endParaRPr>
          </a:p>
        </p:txBody>
      </p:sp>
      <p:sp>
        <p:nvSpPr>
          <p:cNvPr id="214" name="Rectangle à coins arrondis 6"/>
          <p:cNvSpPr/>
          <p:nvPr/>
        </p:nvSpPr>
        <p:spPr>
          <a:xfrm>
            <a:off x="4259880" y="1192320"/>
            <a:ext cx="3671640" cy="899640"/>
          </a:xfrm>
          <a:prstGeom prst="roundRect">
            <a:avLst>
              <a:gd name="adj" fmla="val 16667"/>
            </a:avLst>
          </a:prstGeom>
          <a:solidFill>
            <a:srgbClr val="002060"/>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a:lnSpc>
                <a:spcPct val="100000"/>
              </a:lnSpc>
              <a:buNone/>
            </a:pPr>
            <a:r>
              <a:rPr b="1" lang="fr-FR" sz="1600" spc="-1" strike="noStrike">
                <a:solidFill>
                  <a:srgbClr val="ffffff"/>
                </a:solidFill>
                <a:latin typeface="Marianne"/>
              </a:rPr>
              <a:t>Quelle place donner aux </a:t>
            </a:r>
            <a:endParaRPr b="0" lang="fr-FR" sz="1600" spc="-1" strike="noStrike">
              <a:latin typeface="Arial"/>
            </a:endParaRPr>
          </a:p>
          <a:p>
            <a:pPr algn="ctr">
              <a:lnSpc>
                <a:spcPct val="100000"/>
              </a:lnSpc>
              <a:buNone/>
            </a:pPr>
            <a:r>
              <a:rPr b="1" lang="fr-FR" sz="1600" spc="-1" strike="noStrike">
                <a:solidFill>
                  <a:srgbClr val="ffffff"/>
                </a:solidFill>
                <a:latin typeface="Marianne"/>
              </a:rPr>
              <a:t>apprentis à l’issue </a:t>
            </a:r>
            <a:endParaRPr b="0" lang="fr-FR" sz="1600" spc="-1" strike="noStrike">
              <a:latin typeface="Arial"/>
            </a:endParaRPr>
          </a:p>
          <a:p>
            <a:pPr algn="ctr">
              <a:lnSpc>
                <a:spcPct val="100000"/>
              </a:lnSpc>
              <a:buNone/>
            </a:pPr>
            <a:r>
              <a:rPr b="1" lang="fr-FR" sz="1600" spc="-1" strike="noStrike">
                <a:solidFill>
                  <a:srgbClr val="ffffff"/>
                </a:solidFill>
                <a:latin typeface="Marianne"/>
              </a:rPr>
              <a:t>du contrat d’apprentissage ?</a:t>
            </a:r>
            <a:endParaRPr b="0" lang="fr-FR" sz="1600" spc="-1" strike="noStrike">
              <a:latin typeface="Arial"/>
            </a:endParaRPr>
          </a:p>
        </p:txBody>
      </p:sp>
      <p:sp>
        <p:nvSpPr>
          <p:cNvPr id="215" name="Rectangle à coins arrondis 6"/>
          <p:cNvSpPr/>
          <p:nvPr/>
        </p:nvSpPr>
        <p:spPr>
          <a:xfrm>
            <a:off x="8100720" y="1192320"/>
            <a:ext cx="3671640" cy="899640"/>
          </a:xfrm>
          <a:prstGeom prst="roundRect">
            <a:avLst>
              <a:gd name="adj" fmla="val 16667"/>
            </a:avLst>
          </a:prstGeom>
          <a:solidFill>
            <a:srgbClr val="002060"/>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a:lnSpc>
                <a:spcPct val="100000"/>
              </a:lnSpc>
              <a:buNone/>
            </a:pPr>
            <a:r>
              <a:rPr b="1" lang="fr-FR" sz="1600" spc="-1" strike="noStrike">
                <a:solidFill>
                  <a:srgbClr val="ffffff"/>
                </a:solidFill>
                <a:latin typeface="Marianne"/>
              </a:rPr>
              <a:t>Comment mieux attirer </a:t>
            </a:r>
            <a:endParaRPr b="0" lang="fr-FR" sz="1600" spc="-1" strike="noStrike">
              <a:latin typeface="Arial"/>
            </a:endParaRPr>
          </a:p>
          <a:p>
            <a:pPr algn="ctr">
              <a:lnSpc>
                <a:spcPct val="100000"/>
              </a:lnSpc>
              <a:buNone/>
            </a:pPr>
            <a:r>
              <a:rPr b="1" lang="fr-FR" sz="1600" spc="-1" strike="noStrike">
                <a:solidFill>
                  <a:srgbClr val="ffffff"/>
                </a:solidFill>
                <a:latin typeface="Marianne"/>
              </a:rPr>
              <a:t>les profils expérimentés, </a:t>
            </a:r>
            <a:endParaRPr b="0" lang="fr-FR" sz="1600" spc="-1" strike="noStrike">
              <a:latin typeface="Arial"/>
            </a:endParaRPr>
          </a:p>
          <a:p>
            <a:pPr algn="ctr">
              <a:lnSpc>
                <a:spcPct val="100000"/>
              </a:lnSpc>
              <a:buNone/>
            </a:pPr>
            <a:r>
              <a:rPr b="1" lang="fr-FR" sz="1600" spc="-1" strike="noStrike">
                <a:solidFill>
                  <a:srgbClr val="ffffff"/>
                </a:solidFill>
                <a:latin typeface="Marianne"/>
              </a:rPr>
              <a:t>via l’accès au 3</a:t>
            </a:r>
            <a:r>
              <a:rPr b="1" lang="fr-FR" sz="1600" spc="-1" strike="noStrike" baseline="30000">
                <a:solidFill>
                  <a:srgbClr val="ffffff"/>
                </a:solidFill>
                <a:latin typeface="Marianne"/>
              </a:rPr>
              <a:t>e</a:t>
            </a:r>
            <a:r>
              <a:rPr b="1" lang="fr-FR" sz="1600" spc="-1" strike="noStrike">
                <a:solidFill>
                  <a:srgbClr val="ffffff"/>
                </a:solidFill>
                <a:latin typeface="Marianne"/>
              </a:rPr>
              <a:t>  concours ?</a:t>
            </a:r>
            <a:endParaRPr b="0" lang="fr-FR" sz="1600" spc="-1" strike="noStrike">
              <a:latin typeface="Arial"/>
            </a:endParaRPr>
          </a:p>
        </p:txBody>
      </p:sp>
      <p:sp>
        <p:nvSpPr>
          <p:cNvPr id="216" name="Rectangle 16"/>
          <p:cNvSpPr/>
          <p:nvPr/>
        </p:nvSpPr>
        <p:spPr>
          <a:xfrm>
            <a:off x="0" y="0"/>
            <a:ext cx="12191760" cy="1083240"/>
          </a:xfrm>
          <a:prstGeom prst="rect">
            <a:avLst/>
          </a:prstGeom>
          <a:solidFill>
            <a:srgbClr val="002060"/>
          </a:solidFill>
          <a:ln w="0">
            <a:noFill/>
          </a:ln>
        </p:spPr>
        <p:style>
          <a:lnRef idx="0"/>
          <a:fillRef idx="0"/>
          <a:effectRef idx="0"/>
          <a:fontRef idx="minor"/>
        </p:style>
        <p:txBody>
          <a:bodyPr numCol="1" spcCol="1440" lIns="860040" rIns="73800" tIns="73800" bIns="73800" anchor="ctr">
            <a:noAutofit/>
          </a:bodyPr>
          <a:p>
            <a:pPr algn="ctr">
              <a:lnSpc>
                <a:spcPct val="90000"/>
              </a:lnSpc>
              <a:spcAft>
                <a:spcPts val="1015"/>
              </a:spcAft>
              <a:buNone/>
            </a:pPr>
            <a:r>
              <a:rPr b="1" lang="fr-FR" sz="2900" spc="-1" strike="noStrike">
                <a:solidFill>
                  <a:srgbClr val="ffffff"/>
                </a:solidFill>
                <a:latin typeface="Marianne"/>
              </a:rPr>
              <a:t>Comment faciliter l’entrée dans la Fonction publique de talents plus diversifiés ?</a:t>
            </a:r>
            <a:endParaRPr b="0" lang="fr-FR" sz="2900" spc="-1" strike="noStrike">
              <a:latin typeface="Arial"/>
            </a:endParaRPr>
          </a:p>
        </p:txBody>
      </p:sp>
      <p:sp>
        <p:nvSpPr>
          <p:cNvPr id="217" name="ZoneTexte 22"/>
          <p:cNvSpPr/>
          <p:nvPr/>
        </p:nvSpPr>
        <p:spPr>
          <a:xfrm>
            <a:off x="419400" y="2249640"/>
            <a:ext cx="3671640" cy="2950200"/>
          </a:xfrm>
          <a:prstGeom prst="rect">
            <a:avLst/>
          </a:prstGeom>
          <a:noFill/>
          <a:ln w="0">
            <a:solidFill>
              <a:srgbClr val="8c2237">
                <a:lumMod val="50000"/>
              </a:srgbClr>
            </a:solidFill>
          </a:ln>
        </p:spPr>
        <p:style>
          <a:lnRef idx="0"/>
          <a:fillRef idx="0"/>
          <a:effectRef idx="0"/>
          <a:fontRef idx="minor"/>
        </p:style>
        <p:txBody>
          <a:bodyPr lIns="90000" rIns="90000" tIns="45000" bIns="45000" anchor="t">
            <a:spAutoFit/>
          </a:bodyPr>
          <a:p>
            <a:pPr marL="63360" algn="just">
              <a:lnSpc>
                <a:spcPct val="90000"/>
              </a:lnSpc>
              <a:spcBef>
                <a:spcPts val="601"/>
              </a:spcBef>
              <a:spcAft>
                <a:spcPts val="181"/>
              </a:spcAft>
              <a:buNone/>
            </a:pPr>
            <a:r>
              <a:rPr b="1" lang="fr-FR" sz="1200" spc="-1" strike="noStrike">
                <a:solidFill>
                  <a:srgbClr val="000000"/>
                </a:solidFill>
                <a:latin typeface="Marianne"/>
              </a:rPr>
              <a:t>Constat et enjeux : </a:t>
            </a:r>
            <a:endParaRPr b="0" lang="fr-FR" sz="1200" spc="-1" strike="noStrike">
              <a:latin typeface="Arial"/>
            </a:endParaRPr>
          </a:p>
          <a:p>
            <a:pPr lvl="1" marL="235080" indent="-171360" algn="just">
              <a:lnSpc>
                <a:spcPct val="90000"/>
              </a:lnSpc>
              <a:spcBef>
                <a:spcPts val="601"/>
              </a:spcBef>
              <a:spcAft>
                <a:spcPts val="181"/>
              </a:spcAft>
              <a:buClr>
                <a:srgbClr val="000000"/>
              </a:buClr>
              <a:buFont typeface="Wingdings" charset="2"/>
              <a:buChar char=""/>
            </a:pPr>
            <a:r>
              <a:rPr b="1" lang="fr-FR" sz="1200" spc="-1" strike="noStrike">
                <a:solidFill>
                  <a:srgbClr val="000000"/>
                </a:solidFill>
                <a:latin typeface="Marianne"/>
              </a:rPr>
              <a:t>Un dispositif expérimental, jusqu’au 31 décembre 2024, mis en place par l’ordonnance du 3 mars 2021 pour favoriser l’égalité des chances pour l’accès à certaines écoles de service public</a:t>
            </a:r>
            <a:endParaRPr b="0" lang="fr-FR" sz="1200" spc="-1" strike="noStrike">
              <a:latin typeface="Arial"/>
            </a:endParaRPr>
          </a:p>
          <a:p>
            <a:pPr lvl="1" marL="235080" indent="-171360" algn="just">
              <a:lnSpc>
                <a:spcPct val="90000"/>
              </a:lnSpc>
              <a:spcBef>
                <a:spcPts val="601"/>
              </a:spcBef>
              <a:spcAft>
                <a:spcPts val="181"/>
              </a:spcAft>
              <a:buClr>
                <a:srgbClr val="000000"/>
              </a:buClr>
              <a:buFont typeface="Wingdings" charset="2"/>
              <a:buChar char=""/>
            </a:pPr>
            <a:r>
              <a:rPr b="1" lang="fr-FR" sz="1200" spc="-1" strike="noStrike">
                <a:solidFill>
                  <a:srgbClr val="000000"/>
                </a:solidFill>
                <a:latin typeface="Marianne"/>
              </a:rPr>
              <a:t>Objectif : accueillir des profils plus divers dans</a:t>
            </a:r>
            <a:r>
              <a:rPr b="1" lang="fr-FR" sz="1200" spc="-1" strike="noStrike">
                <a:latin typeface="Marianne"/>
              </a:rPr>
              <a:t> six écoles de service public ouvrant aux carrières de la haute fonction publique, </a:t>
            </a:r>
            <a:r>
              <a:rPr b="0" lang="fr-FR" sz="1200" spc="-1" strike="noStrike">
                <a:latin typeface="Marianne"/>
              </a:rPr>
              <a:t>face au constat initial de</a:t>
            </a:r>
            <a:r>
              <a:rPr b="0" lang="fr-FR" sz="1200" spc="-1" strike="noStrike">
                <a:solidFill>
                  <a:srgbClr val="000000"/>
                </a:solidFill>
                <a:latin typeface="Marianne"/>
              </a:rPr>
              <a:t> faible proportion d’élèves issus des catégories socioprofessionnelles les moins favorisées </a:t>
            </a:r>
            <a:endParaRPr b="0" lang="fr-FR" sz="1200" spc="-1" strike="noStrike">
              <a:latin typeface="Arial"/>
            </a:endParaRPr>
          </a:p>
          <a:p>
            <a:pPr marL="63360" algn="just">
              <a:lnSpc>
                <a:spcPct val="90000"/>
              </a:lnSpc>
              <a:spcBef>
                <a:spcPts val="601"/>
              </a:spcBef>
              <a:spcAft>
                <a:spcPts val="181"/>
              </a:spcAft>
              <a:buNone/>
            </a:pPr>
            <a:r>
              <a:rPr b="1" lang="fr-FR" sz="1200" spc="-1" strike="noStrike">
                <a:solidFill>
                  <a:srgbClr val="002060"/>
                </a:solidFill>
                <a:latin typeface="Marianne"/>
              </a:rPr>
              <a:t>Question : </a:t>
            </a:r>
            <a:endParaRPr b="0" lang="fr-FR" sz="1200" spc="-1" strike="noStrike">
              <a:latin typeface="Arial"/>
            </a:endParaRPr>
          </a:p>
          <a:p>
            <a:pPr marL="63360" algn="just">
              <a:lnSpc>
                <a:spcPct val="90000"/>
              </a:lnSpc>
              <a:spcBef>
                <a:spcPts val="601"/>
              </a:spcBef>
              <a:spcAft>
                <a:spcPts val="181"/>
              </a:spcAft>
              <a:buNone/>
            </a:pPr>
            <a:r>
              <a:rPr b="1" lang="fr-FR" sz="1200" spc="-1" strike="noStrike">
                <a:solidFill>
                  <a:srgbClr val="002060"/>
                </a:solidFill>
                <a:latin typeface="Marianne"/>
              </a:rPr>
              <a:t>Le dispositif des concours talents doit-il être pérennisé et selon quelles modalités ?</a:t>
            </a:r>
            <a:endParaRPr b="0" lang="fr-FR" sz="1200" spc="-1" strike="noStrike">
              <a:latin typeface="Arial"/>
            </a:endParaRPr>
          </a:p>
        </p:txBody>
      </p:sp>
      <p:sp>
        <p:nvSpPr>
          <p:cNvPr id="218" name="ZoneTexte 25"/>
          <p:cNvSpPr/>
          <p:nvPr/>
        </p:nvSpPr>
        <p:spPr>
          <a:xfrm>
            <a:off x="8100720" y="2253600"/>
            <a:ext cx="3671640" cy="2220840"/>
          </a:xfrm>
          <a:prstGeom prst="rect">
            <a:avLst/>
          </a:prstGeom>
          <a:noFill/>
          <a:ln w="0">
            <a:solidFill>
              <a:srgbClr val="8c2237">
                <a:lumMod val="50000"/>
              </a:srgbClr>
            </a:solidFill>
          </a:ln>
        </p:spPr>
        <p:style>
          <a:lnRef idx="0"/>
          <a:fillRef idx="0"/>
          <a:effectRef idx="0"/>
          <a:fontRef idx="minor"/>
        </p:style>
        <p:txBody>
          <a:bodyPr lIns="90000" rIns="90000" tIns="45000" bIns="45000" anchor="t">
            <a:spAutoFit/>
          </a:bodyPr>
          <a:p>
            <a:pPr>
              <a:lnSpc>
                <a:spcPct val="100000"/>
              </a:lnSpc>
              <a:spcBef>
                <a:spcPts val="601"/>
              </a:spcBef>
              <a:buNone/>
              <a:tabLst>
                <a:tab algn="l" pos="0"/>
              </a:tabLst>
            </a:pPr>
            <a:r>
              <a:rPr b="1" lang="fr-FR" sz="1200" spc="-1" strike="noStrike">
                <a:solidFill>
                  <a:srgbClr val="000000"/>
                </a:solidFill>
                <a:latin typeface="Marianne"/>
              </a:rPr>
              <a:t>Constats et enjeux : </a:t>
            </a:r>
            <a:endParaRPr b="0" lang="fr-FR" sz="1200" spc="-1" strike="noStrike">
              <a:latin typeface="Arial"/>
            </a:endParaRPr>
          </a:p>
          <a:p>
            <a:pPr marL="171360" indent="-171360">
              <a:lnSpc>
                <a:spcPct val="100000"/>
              </a:lnSpc>
              <a:spcBef>
                <a:spcPts val="601"/>
              </a:spcBef>
              <a:buClr>
                <a:srgbClr val="000000"/>
              </a:buClr>
              <a:buFont typeface="Wingdings" charset="2"/>
              <a:buChar char=""/>
              <a:tabLst>
                <a:tab algn="l" pos="0"/>
              </a:tabLst>
            </a:pPr>
            <a:r>
              <a:rPr b="1" lang="fr-FR" sz="1200" spc="-1" strike="noStrike">
                <a:solidFill>
                  <a:srgbClr val="000000"/>
                </a:solidFill>
                <a:latin typeface="Marianne"/>
              </a:rPr>
              <a:t>Non prise en compte des parcours mixtes publics/privés</a:t>
            </a:r>
            <a:r>
              <a:rPr b="0" lang="fr-FR" sz="1200" spc="-1" strike="noStrike">
                <a:solidFill>
                  <a:srgbClr val="000000"/>
                </a:solidFill>
                <a:latin typeface="Marianne"/>
              </a:rPr>
              <a:t> dans le cadre de la computation des durées d’expérience requises pour se présenter aux 3</a:t>
            </a:r>
            <a:r>
              <a:rPr b="0" lang="fr-FR" sz="1200" spc="-1" strike="noStrike" baseline="30000">
                <a:solidFill>
                  <a:srgbClr val="000000"/>
                </a:solidFill>
                <a:latin typeface="Marianne"/>
              </a:rPr>
              <a:t>e</a:t>
            </a:r>
            <a:r>
              <a:rPr b="0" lang="fr-FR" sz="1200" spc="-1" strike="noStrike">
                <a:solidFill>
                  <a:srgbClr val="000000"/>
                </a:solidFill>
                <a:latin typeface="Marianne"/>
              </a:rPr>
              <a:t> concours. </a:t>
            </a:r>
            <a:endParaRPr b="0" lang="fr-FR" sz="1200" spc="-1" strike="noStrike">
              <a:latin typeface="Arial"/>
            </a:endParaRPr>
          </a:p>
          <a:p>
            <a:pPr>
              <a:lnSpc>
                <a:spcPct val="100000"/>
              </a:lnSpc>
              <a:spcBef>
                <a:spcPts val="601"/>
              </a:spcBef>
              <a:buNone/>
              <a:tabLst>
                <a:tab algn="l" pos="0"/>
              </a:tabLst>
            </a:pPr>
            <a:endParaRPr b="0" lang="fr-FR" sz="1200" spc="-1" strike="noStrike">
              <a:latin typeface="Arial"/>
            </a:endParaRPr>
          </a:p>
          <a:p>
            <a:pPr>
              <a:lnSpc>
                <a:spcPct val="100000"/>
              </a:lnSpc>
              <a:spcBef>
                <a:spcPts val="601"/>
              </a:spcBef>
              <a:buNone/>
              <a:tabLst>
                <a:tab algn="l" pos="0"/>
              </a:tabLst>
            </a:pPr>
            <a:r>
              <a:rPr b="1" lang="fr-FR" sz="1200" spc="-1" strike="noStrike">
                <a:solidFill>
                  <a:srgbClr val="002060"/>
                </a:solidFill>
                <a:latin typeface="Marianne"/>
              </a:rPr>
              <a:t>Question :  </a:t>
            </a:r>
            <a:endParaRPr b="0" lang="fr-FR" sz="1200" spc="-1" strike="noStrike">
              <a:latin typeface="Arial"/>
            </a:endParaRPr>
          </a:p>
          <a:p>
            <a:pPr>
              <a:lnSpc>
                <a:spcPct val="100000"/>
              </a:lnSpc>
              <a:spcBef>
                <a:spcPts val="601"/>
              </a:spcBef>
              <a:buNone/>
              <a:tabLst>
                <a:tab algn="l" pos="0"/>
              </a:tabLst>
            </a:pPr>
            <a:r>
              <a:rPr b="1" lang="fr-FR" sz="1200" spc="-1" strike="noStrike">
                <a:solidFill>
                  <a:srgbClr val="002060"/>
                </a:solidFill>
                <a:latin typeface="Marianne"/>
              </a:rPr>
              <a:t>Les parcours mixtes dans le privé et dans le public doivent-ils être mieux pris en compte pour l’accès aux 3</a:t>
            </a:r>
            <a:r>
              <a:rPr b="1" lang="fr-FR" sz="1200" spc="-1" strike="noStrike" baseline="30000">
                <a:solidFill>
                  <a:srgbClr val="002060"/>
                </a:solidFill>
                <a:latin typeface="Marianne"/>
              </a:rPr>
              <a:t>e</a:t>
            </a:r>
            <a:r>
              <a:rPr b="1" lang="fr-FR" sz="1200" spc="-1" strike="noStrike">
                <a:solidFill>
                  <a:srgbClr val="002060"/>
                </a:solidFill>
                <a:latin typeface="Marianne"/>
              </a:rPr>
              <a:t> concours ?</a:t>
            </a:r>
            <a:endParaRPr b="0" lang="fr-FR" sz="1200" spc="-1" strike="noStrike">
              <a:latin typeface="Arial"/>
            </a:endParaRPr>
          </a:p>
        </p:txBody>
      </p:sp>
      <p:sp>
        <p:nvSpPr>
          <p:cNvPr id="219" name="ZoneTexte 27"/>
          <p:cNvSpPr/>
          <p:nvPr/>
        </p:nvSpPr>
        <p:spPr>
          <a:xfrm>
            <a:off x="4259880" y="2249640"/>
            <a:ext cx="3671640" cy="3574800"/>
          </a:xfrm>
          <a:prstGeom prst="rect">
            <a:avLst/>
          </a:prstGeom>
          <a:noFill/>
          <a:ln w="0">
            <a:solidFill>
              <a:srgbClr val="8c2237">
                <a:lumMod val="50000"/>
              </a:srgbClr>
            </a:solidFill>
          </a:ln>
        </p:spPr>
        <p:style>
          <a:lnRef idx="0"/>
          <a:fillRef idx="0"/>
          <a:effectRef idx="0"/>
          <a:fontRef idx="minor"/>
        </p:style>
        <p:txBody>
          <a:bodyPr lIns="90000" rIns="90000" tIns="45000" bIns="45000" anchor="t">
            <a:spAutoFit/>
          </a:bodyPr>
          <a:p>
            <a:pPr>
              <a:lnSpc>
                <a:spcPct val="100000"/>
              </a:lnSpc>
              <a:spcBef>
                <a:spcPts val="601"/>
              </a:spcBef>
              <a:buNone/>
              <a:tabLst>
                <a:tab algn="l" pos="0"/>
              </a:tabLst>
            </a:pPr>
            <a:r>
              <a:rPr b="1" lang="fr-FR" sz="1200" spc="-1" strike="noStrike">
                <a:solidFill>
                  <a:srgbClr val="000000"/>
                </a:solidFill>
                <a:latin typeface="Marianne"/>
              </a:rPr>
              <a:t>Constats et enjeux : </a:t>
            </a:r>
            <a:endParaRPr b="0" lang="fr-FR" sz="1200" spc="-1" strike="noStrike">
              <a:latin typeface="Arial"/>
            </a:endParaRPr>
          </a:p>
          <a:p>
            <a:pPr marL="171360" indent="-171360" algn="just">
              <a:lnSpc>
                <a:spcPct val="100000"/>
              </a:lnSpc>
              <a:spcBef>
                <a:spcPts val="601"/>
              </a:spcBef>
              <a:buClr>
                <a:srgbClr val="000000"/>
              </a:buClr>
              <a:buFont typeface="Wingdings" charset="2"/>
              <a:buChar char=""/>
              <a:tabLst>
                <a:tab algn="l" pos="0"/>
              </a:tabLst>
            </a:pPr>
            <a:r>
              <a:rPr b="1" lang="fr-FR" sz="1200" spc="-1" strike="noStrike">
                <a:solidFill>
                  <a:srgbClr val="000000"/>
                </a:solidFill>
                <a:latin typeface="Marianne"/>
              </a:rPr>
              <a:t>Apprentissage largement déployé dans la fonction publique </a:t>
            </a:r>
            <a:r>
              <a:rPr b="0" lang="fr-FR" sz="1200" spc="-1" strike="noStrike">
                <a:solidFill>
                  <a:srgbClr val="000000"/>
                </a:solidFill>
                <a:latin typeface="Marianne"/>
              </a:rPr>
              <a:t>: plus de 30 000 jeunes apprentis dans la fonction publique en 2022, tous versants confondus.</a:t>
            </a:r>
            <a:endParaRPr b="0" lang="fr-FR" sz="1200" spc="-1" strike="noStrike">
              <a:latin typeface="Arial"/>
            </a:endParaRPr>
          </a:p>
          <a:p>
            <a:pPr marL="171360" indent="-171360" algn="just">
              <a:lnSpc>
                <a:spcPct val="100000"/>
              </a:lnSpc>
              <a:spcBef>
                <a:spcPts val="601"/>
              </a:spcBef>
              <a:buClr>
                <a:srgbClr val="000000"/>
              </a:buClr>
              <a:buFont typeface="Wingdings" charset="2"/>
              <a:buChar char=""/>
              <a:tabLst>
                <a:tab algn="l" pos="0"/>
              </a:tabLst>
            </a:pPr>
            <a:r>
              <a:rPr b="1" lang="fr-FR" sz="1200" spc="-1" strike="noStrike">
                <a:solidFill>
                  <a:srgbClr val="000000"/>
                </a:solidFill>
                <a:latin typeface="Marianne"/>
              </a:rPr>
              <a:t>Des possibilités limitées de recrutement dans la fonction publique à l’issue du contrat d’ apprentissage : </a:t>
            </a:r>
            <a:r>
              <a:rPr b="0" lang="fr-FR" sz="1200" spc="-1" strike="noStrike">
                <a:solidFill>
                  <a:srgbClr val="000000"/>
                </a:solidFill>
                <a:latin typeface="Marianne"/>
              </a:rPr>
              <a:t>concours de droit commun ou via un contrat. </a:t>
            </a:r>
            <a:endParaRPr b="0" lang="fr-FR" sz="1200" spc="-1" strike="noStrike">
              <a:latin typeface="Arial"/>
            </a:endParaRPr>
          </a:p>
          <a:p>
            <a:pPr>
              <a:lnSpc>
                <a:spcPct val="100000"/>
              </a:lnSpc>
              <a:spcBef>
                <a:spcPts val="601"/>
              </a:spcBef>
              <a:buNone/>
              <a:tabLst>
                <a:tab algn="l" pos="0"/>
              </a:tabLst>
            </a:pPr>
            <a:r>
              <a:rPr b="1" lang="fr-FR" sz="1200" spc="-1" strike="noStrike">
                <a:solidFill>
                  <a:srgbClr val="002060"/>
                </a:solidFill>
                <a:latin typeface="Marianne"/>
              </a:rPr>
              <a:t>Question : </a:t>
            </a:r>
            <a:endParaRPr b="0" lang="fr-FR" sz="1200" spc="-1" strike="noStrike">
              <a:latin typeface="Arial"/>
            </a:endParaRPr>
          </a:p>
          <a:p>
            <a:pPr algn="just">
              <a:lnSpc>
                <a:spcPct val="100000"/>
              </a:lnSpc>
              <a:spcBef>
                <a:spcPts val="601"/>
              </a:spcBef>
              <a:buNone/>
              <a:tabLst>
                <a:tab algn="l" pos="0"/>
              </a:tabLst>
            </a:pPr>
            <a:r>
              <a:rPr b="1" lang="fr-FR" sz="1200" spc="-1" strike="noStrike">
                <a:solidFill>
                  <a:srgbClr val="002060"/>
                </a:solidFill>
                <a:latin typeface="Marianne"/>
              </a:rPr>
              <a:t>Comment faciliter la transition du contrat d’apprentissage vers l’emploi pérenne auprès de l’employeur public qui a pris en charge la formation ?</a:t>
            </a:r>
            <a:endParaRPr b="0" lang="fr-FR" sz="1200" spc="-1" strike="noStrike">
              <a:latin typeface="Arial"/>
            </a:endParaRPr>
          </a:p>
          <a:p>
            <a:pPr algn="just">
              <a:lnSpc>
                <a:spcPct val="100000"/>
              </a:lnSpc>
              <a:spcBef>
                <a:spcPts val="601"/>
              </a:spcBef>
              <a:buNone/>
              <a:tabLst>
                <a:tab algn="l" pos="0"/>
              </a:tabLst>
            </a:pPr>
            <a:r>
              <a:rPr b="1" lang="fr-FR" sz="1200" spc="-1" strike="noStrike">
                <a:solidFill>
                  <a:srgbClr val="002060"/>
                </a:solidFill>
                <a:latin typeface="Marianne"/>
              </a:rPr>
              <a:t>Comment mieux prendre en compte l’expérience acquise par les apprentis dans les concours d’entrée dans la fonction publique ?</a:t>
            </a:r>
            <a:endParaRPr b="0" lang="fr-FR" sz="1200" spc="-1" strike="noStrike">
              <a:latin typeface="Arial"/>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0" name="Rectangle à coins arrondis 6"/>
          <p:cNvSpPr/>
          <p:nvPr/>
        </p:nvSpPr>
        <p:spPr>
          <a:xfrm>
            <a:off x="6434280" y="1225800"/>
            <a:ext cx="5399640" cy="899640"/>
          </a:xfrm>
          <a:prstGeom prst="roundRect">
            <a:avLst>
              <a:gd name="adj" fmla="val 16667"/>
            </a:avLst>
          </a:prstGeom>
          <a:solidFill>
            <a:srgbClr val="002060"/>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a:lnSpc>
                <a:spcPct val="100000"/>
              </a:lnSpc>
              <a:buNone/>
            </a:pPr>
            <a:r>
              <a:rPr b="1" lang="fr-FR" sz="1600" spc="-1" strike="noStrike">
                <a:solidFill>
                  <a:srgbClr val="ffffff"/>
                </a:solidFill>
                <a:latin typeface="Marianne"/>
              </a:rPr>
              <a:t>  </a:t>
            </a:r>
            <a:r>
              <a:rPr b="1" lang="fr-FR" sz="1600" spc="-1" strike="noStrike">
                <a:solidFill>
                  <a:srgbClr val="ffffff"/>
                </a:solidFill>
                <a:latin typeface="Marianne"/>
              </a:rPr>
              <a:t>Comment simplifier/harmoniser les concours </a:t>
            </a:r>
            <a:endParaRPr b="0" lang="fr-FR" sz="1600" spc="-1" strike="noStrike">
              <a:latin typeface="Arial"/>
            </a:endParaRPr>
          </a:p>
          <a:p>
            <a:pPr algn="ctr">
              <a:lnSpc>
                <a:spcPct val="100000"/>
              </a:lnSpc>
              <a:buNone/>
            </a:pPr>
            <a:r>
              <a:rPr b="1" lang="fr-FR" sz="1600" spc="-1" strike="noStrike">
                <a:solidFill>
                  <a:srgbClr val="ffffff"/>
                </a:solidFill>
                <a:latin typeface="Marianne"/>
              </a:rPr>
              <a:t>sur titres ( cas de la FPT) ? </a:t>
            </a:r>
            <a:endParaRPr b="0" lang="fr-FR" sz="1600" spc="-1" strike="noStrike">
              <a:latin typeface="Arial"/>
            </a:endParaRPr>
          </a:p>
        </p:txBody>
      </p:sp>
      <p:sp>
        <p:nvSpPr>
          <p:cNvPr id="221" name="Rectangle à coins arrondis 6"/>
          <p:cNvSpPr/>
          <p:nvPr/>
        </p:nvSpPr>
        <p:spPr>
          <a:xfrm>
            <a:off x="357840" y="1225800"/>
            <a:ext cx="5399640" cy="899640"/>
          </a:xfrm>
          <a:prstGeom prst="roundRect">
            <a:avLst>
              <a:gd name="adj" fmla="val 16667"/>
            </a:avLst>
          </a:prstGeom>
          <a:solidFill>
            <a:srgbClr val="002060"/>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a:lnSpc>
                <a:spcPct val="100000"/>
              </a:lnSpc>
              <a:buNone/>
            </a:pPr>
            <a:r>
              <a:rPr b="1" lang="fr-FR" sz="1600" spc="-1" strike="noStrike">
                <a:solidFill>
                  <a:srgbClr val="ffffff"/>
                </a:solidFill>
                <a:latin typeface="Marianne"/>
              </a:rPr>
              <a:t>Comment mieux valoriser les parcours antérieurs à l’entrée dans la fonction publique ?</a:t>
            </a:r>
            <a:endParaRPr b="0" lang="fr-FR" sz="1600" spc="-1" strike="noStrike">
              <a:latin typeface="Arial"/>
            </a:endParaRPr>
          </a:p>
        </p:txBody>
      </p:sp>
      <p:sp>
        <p:nvSpPr>
          <p:cNvPr id="222" name="Rectangle 16"/>
          <p:cNvSpPr/>
          <p:nvPr/>
        </p:nvSpPr>
        <p:spPr>
          <a:xfrm>
            <a:off x="0" y="0"/>
            <a:ext cx="12191760" cy="1083240"/>
          </a:xfrm>
          <a:prstGeom prst="rect">
            <a:avLst/>
          </a:prstGeom>
          <a:solidFill>
            <a:srgbClr val="002060"/>
          </a:solidFill>
          <a:ln w="0">
            <a:noFill/>
          </a:ln>
        </p:spPr>
        <p:style>
          <a:lnRef idx="0"/>
          <a:fillRef idx="0"/>
          <a:effectRef idx="0"/>
          <a:fontRef idx="minor"/>
        </p:style>
        <p:txBody>
          <a:bodyPr numCol="1" spcCol="1440" lIns="860040" rIns="73800" tIns="73800" bIns="73800" anchor="ctr">
            <a:noAutofit/>
          </a:bodyPr>
          <a:p>
            <a:pPr algn="ctr">
              <a:lnSpc>
                <a:spcPct val="90000"/>
              </a:lnSpc>
              <a:spcAft>
                <a:spcPts val="1015"/>
              </a:spcAft>
              <a:buNone/>
            </a:pPr>
            <a:r>
              <a:rPr b="1" lang="fr-FR" sz="2900" spc="-1" strike="noStrike">
                <a:solidFill>
                  <a:srgbClr val="ffffff"/>
                </a:solidFill>
                <a:latin typeface="Marianne"/>
              </a:rPr>
              <a:t>Comment faciliter l’entrée dans la Fonction publique de talents plus diversifiés ?</a:t>
            </a:r>
            <a:r>
              <a:rPr b="0" lang="fr-FR" sz="2900" spc="-1" strike="noStrike">
                <a:solidFill>
                  <a:srgbClr val="ffffff"/>
                </a:solidFill>
                <a:latin typeface="Marianne"/>
              </a:rPr>
              <a:t> </a:t>
            </a:r>
            <a:endParaRPr b="0" lang="fr-FR" sz="2900" spc="-1" strike="noStrike">
              <a:latin typeface="Arial"/>
            </a:endParaRPr>
          </a:p>
        </p:txBody>
      </p:sp>
      <p:sp>
        <p:nvSpPr>
          <p:cNvPr id="223" name="ZoneTexte 22"/>
          <p:cNvSpPr/>
          <p:nvPr/>
        </p:nvSpPr>
        <p:spPr>
          <a:xfrm>
            <a:off x="357840" y="2272680"/>
            <a:ext cx="5399640" cy="2844720"/>
          </a:xfrm>
          <a:prstGeom prst="rect">
            <a:avLst/>
          </a:prstGeom>
          <a:noFill/>
          <a:ln w="0">
            <a:solidFill>
              <a:srgbClr val="8c2237">
                <a:lumMod val="50000"/>
              </a:srgbClr>
            </a:solidFill>
          </a:ln>
        </p:spPr>
        <p:style>
          <a:lnRef idx="0"/>
          <a:fillRef idx="0"/>
          <a:effectRef idx="0"/>
          <a:fontRef idx="minor"/>
        </p:style>
        <p:txBody>
          <a:bodyPr lIns="90000" rIns="90000" tIns="45000" bIns="45000" anchor="t">
            <a:spAutoFit/>
          </a:bodyPr>
          <a:p>
            <a:pPr algn="just">
              <a:lnSpc>
                <a:spcPct val="100000"/>
              </a:lnSpc>
              <a:spcBef>
                <a:spcPts val="601"/>
              </a:spcBef>
              <a:buNone/>
              <a:tabLst>
                <a:tab algn="l" pos="0"/>
              </a:tabLst>
            </a:pPr>
            <a:r>
              <a:rPr b="1" lang="fr-FR" sz="1200" spc="-1" strike="noStrike">
                <a:solidFill>
                  <a:srgbClr val="000000"/>
                </a:solidFill>
                <a:latin typeface="Marianne"/>
              </a:rPr>
              <a:t>Constats et Enjeux : </a:t>
            </a:r>
            <a:endParaRPr b="0" lang="fr-FR" sz="1200" spc="-1" strike="noStrike">
              <a:latin typeface="Arial"/>
            </a:endParaRPr>
          </a:p>
          <a:p>
            <a:pPr marL="171360" indent="-171360" algn="just">
              <a:lnSpc>
                <a:spcPct val="100000"/>
              </a:lnSpc>
              <a:spcBef>
                <a:spcPts val="601"/>
              </a:spcBef>
              <a:buClr>
                <a:srgbClr val="000000"/>
              </a:buClr>
              <a:buFont typeface="Wingdings" charset="2"/>
              <a:buChar char=""/>
              <a:tabLst>
                <a:tab algn="l" pos="0"/>
              </a:tabLst>
            </a:pPr>
            <a:r>
              <a:rPr b="1" lang="fr-FR" sz="1200" spc="-1" strike="noStrike">
                <a:solidFill>
                  <a:srgbClr val="000000"/>
                </a:solidFill>
                <a:latin typeface="Marianne"/>
              </a:rPr>
              <a:t>Recrutement systématique des personnes expérimentées entrant dans un corps ou cadre d’emplois de la fonction publique au premier niveau de grade </a:t>
            </a:r>
            <a:r>
              <a:rPr b="0" lang="fr-FR" sz="1200" spc="-1" strike="noStrike">
                <a:solidFill>
                  <a:srgbClr val="000000"/>
                </a:solidFill>
                <a:latin typeface="Marianne"/>
              </a:rPr>
              <a:t>(sauf à ouvrir des concours spécifiques, et à ainsi multiplier les contraintes d’organisation pour les employeurs publics)</a:t>
            </a:r>
            <a:endParaRPr b="0" lang="fr-FR" sz="1200" spc="-1" strike="noStrike">
              <a:latin typeface="Arial"/>
            </a:endParaRPr>
          </a:p>
          <a:p>
            <a:pPr marL="171360" indent="-171360" algn="just">
              <a:lnSpc>
                <a:spcPct val="100000"/>
              </a:lnSpc>
              <a:spcBef>
                <a:spcPts val="601"/>
              </a:spcBef>
              <a:buClr>
                <a:srgbClr val="000000"/>
              </a:buClr>
              <a:buFont typeface="Wingdings" charset="2"/>
              <a:buChar char=""/>
              <a:tabLst>
                <a:tab algn="l" pos="0"/>
              </a:tabLst>
            </a:pPr>
            <a:r>
              <a:rPr b="1" lang="fr-FR" sz="1200" spc="-1" strike="noStrike">
                <a:solidFill>
                  <a:srgbClr val="000000"/>
                </a:solidFill>
                <a:latin typeface="Marianne"/>
              </a:rPr>
              <a:t>Pertes potentiellement importantes de candidats</a:t>
            </a:r>
            <a:endParaRPr b="0" lang="fr-FR" sz="1200" spc="-1" strike="noStrike">
              <a:latin typeface="Arial"/>
            </a:endParaRPr>
          </a:p>
          <a:p>
            <a:pPr algn="just">
              <a:lnSpc>
                <a:spcPct val="100000"/>
              </a:lnSpc>
              <a:spcBef>
                <a:spcPts val="601"/>
              </a:spcBef>
              <a:buNone/>
              <a:tabLst>
                <a:tab algn="l" pos="0"/>
              </a:tabLst>
            </a:pPr>
            <a:endParaRPr b="0" lang="fr-FR" sz="1200" spc="-1" strike="noStrike">
              <a:latin typeface="Arial"/>
            </a:endParaRPr>
          </a:p>
          <a:p>
            <a:pPr algn="just">
              <a:lnSpc>
                <a:spcPct val="100000"/>
              </a:lnSpc>
              <a:spcBef>
                <a:spcPts val="601"/>
              </a:spcBef>
              <a:buNone/>
              <a:tabLst>
                <a:tab algn="l" pos="0"/>
              </a:tabLst>
            </a:pPr>
            <a:r>
              <a:rPr b="1" lang="fr-FR" sz="1200" spc="-1" strike="noStrike">
                <a:solidFill>
                  <a:srgbClr val="002060"/>
                </a:solidFill>
                <a:latin typeface="Marianne"/>
              </a:rPr>
              <a:t>Question : </a:t>
            </a:r>
            <a:endParaRPr b="0" lang="fr-FR" sz="1200" spc="-1" strike="noStrike">
              <a:latin typeface="Arial"/>
            </a:endParaRPr>
          </a:p>
          <a:p>
            <a:pPr algn="just">
              <a:lnSpc>
                <a:spcPct val="100000"/>
              </a:lnSpc>
              <a:spcBef>
                <a:spcPts val="601"/>
              </a:spcBef>
              <a:buNone/>
              <a:tabLst>
                <a:tab algn="l" pos="0"/>
              </a:tabLst>
            </a:pPr>
            <a:r>
              <a:rPr b="1" lang="fr-FR" sz="1200" spc="-1" strike="noStrike">
                <a:solidFill>
                  <a:srgbClr val="002060"/>
                </a:solidFill>
                <a:latin typeface="Marianne"/>
              </a:rPr>
              <a:t>Une expérience professionnelle importante dans des fonctions de même niveau que celles exercées au sein du corps / cadre d’emplois de recrutement pourrait-elle permettre l’accès direct à un grade d’avancement lors du recrutement ?</a:t>
            </a:r>
            <a:endParaRPr b="0" lang="fr-FR" sz="1200" spc="-1" strike="noStrike">
              <a:latin typeface="Arial"/>
            </a:endParaRPr>
          </a:p>
        </p:txBody>
      </p:sp>
      <p:sp>
        <p:nvSpPr>
          <p:cNvPr id="224" name="ZoneTexte 23"/>
          <p:cNvSpPr/>
          <p:nvPr/>
        </p:nvSpPr>
        <p:spPr>
          <a:xfrm>
            <a:off x="6434280" y="2268000"/>
            <a:ext cx="5399640" cy="2129400"/>
          </a:xfrm>
          <a:prstGeom prst="rect">
            <a:avLst/>
          </a:prstGeom>
          <a:noFill/>
          <a:ln w="0">
            <a:solidFill>
              <a:srgbClr val="8c2237">
                <a:lumMod val="50000"/>
              </a:srgbClr>
            </a:solidFill>
          </a:ln>
        </p:spPr>
        <p:style>
          <a:lnRef idx="0"/>
          <a:fillRef idx="0"/>
          <a:effectRef idx="0"/>
          <a:fontRef idx="minor"/>
        </p:style>
        <p:txBody>
          <a:bodyPr lIns="90000" rIns="90000" tIns="45000" bIns="45000" anchor="t">
            <a:spAutoFit/>
          </a:bodyPr>
          <a:p>
            <a:pPr marL="63360" algn="just">
              <a:lnSpc>
                <a:spcPct val="90000"/>
              </a:lnSpc>
              <a:spcBef>
                <a:spcPts val="601"/>
              </a:spcBef>
              <a:spcAft>
                <a:spcPts val="181"/>
              </a:spcAft>
              <a:buNone/>
            </a:pPr>
            <a:r>
              <a:rPr b="1" lang="fr-FR" sz="1200" spc="-1" strike="noStrike">
                <a:solidFill>
                  <a:srgbClr val="000000"/>
                </a:solidFill>
                <a:latin typeface="Marianne"/>
              </a:rPr>
              <a:t>Constats et enjeux : </a:t>
            </a:r>
            <a:endParaRPr b="0" lang="fr-FR" sz="1200" spc="-1" strike="noStrike">
              <a:latin typeface="Arial"/>
            </a:endParaRPr>
          </a:p>
          <a:p>
            <a:pPr lvl="1" marL="235080" indent="-171360" algn="just">
              <a:lnSpc>
                <a:spcPct val="90000"/>
              </a:lnSpc>
              <a:spcBef>
                <a:spcPts val="601"/>
              </a:spcBef>
              <a:spcAft>
                <a:spcPts val="181"/>
              </a:spcAft>
              <a:buClr>
                <a:srgbClr val="000000"/>
              </a:buClr>
              <a:buFont typeface="Wingdings" charset="2"/>
              <a:buChar char=""/>
            </a:pPr>
            <a:r>
              <a:rPr b="1" lang="fr-FR" sz="1200" spc="-1" strike="noStrike">
                <a:solidFill>
                  <a:srgbClr val="000000"/>
                </a:solidFill>
                <a:latin typeface="Marianne"/>
              </a:rPr>
              <a:t>Obligation d’une épreuve orale non prévue dans les deux autres versants, notamment pour les métiers de la FPH équivalents, pour lesquels le CGFP (cf. art. L. 325-9</a:t>
            </a:r>
            <a:r>
              <a:rPr b="0" lang="fr-FR" sz="1200" spc="-1" strike="noStrike">
                <a:solidFill>
                  <a:srgbClr val="000000"/>
                </a:solidFill>
                <a:latin typeface="Marianne"/>
              </a:rPr>
              <a:t>) n’impose aucune modalité pour les concours sur titres</a:t>
            </a:r>
            <a:endParaRPr b="0" lang="fr-FR" sz="1200" spc="-1" strike="noStrike">
              <a:latin typeface="Arial"/>
            </a:endParaRPr>
          </a:p>
          <a:p>
            <a:pPr marL="63360" algn="just">
              <a:lnSpc>
                <a:spcPct val="90000"/>
              </a:lnSpc>
              <a:spcBef>
                <a:spcPts val="601"/>
              </a:spcBef>
              <a:spcAft>
                <a:spcPts val="181"/>
              </a:spcAft>
              <a:buNone/>
            </a:pPr>
            <a:endParaRPr b="0" lang="fr-FR" sz="1200" spc="-1" strike="noStrike">
              <a:latin typeface="Arial"/>
            </a:endParaRPr>
          </a:p>
          <a:p>
            <a:pPr marL="63360" algn="just">
              <a:lnSpc>
                <a:spcPct val="90000"/>
              </a:lnSpc>
              <a:spcBef>
                <a:spcPts val="601"/>
              </a:spcBef>
              <a:spcAft>
                <a:spcPts val="181"/>
              </a:spcAft>
              <a:buNone/>
            </a:pPr>
            <a:r>
              <a:rPr b="1" lang="fr-FR" sz="1200" spc="-1" strike="noStrike">
                <a:solidFill>
                  <a:srgbClr val="002060"/>
                </a:solidFill>
                <a:latin typeface="Marianne"/>
              </a:rPr>
              <a:t>Question :  </a:t>
            </a:r>
            <a:endParaRPr b="0" lang="fr-FR" sz="1200" spc="-1" strike="noStrike">
              <a:latin typeface="Arial"/>
            </a:endParaRPr>
          </a:p>
          <a:p>
            <a:pPr marL="63360" algn="just">
              <a:lnSpc>
                <a:spcPct val="90000"/>
              </a:lnSpc>
              <a:spcBef>
                <a:spcPts val="601"/>
              </a:spcBef>
              <a:spcAft>
                <a:spcPts val="181"/>
              </a:spcAft>
              <a:buNone/>
            </a:pPr>
            <a:r>
              <a:rPr b="1" lang="fr-FR" sz="1200" spc="-1" strike="noStrike">
                <a:solidFill>
                  <a:srgbClr val="002060"/>
                </a:solidFill>
                <a:latin typeface="Marianne"/>
              </a:rPr>
              <a:t>La différence de modalités d’organisation des concours sur titres entre la FPT d’une part, la FPE et la FPH d’autre part, est-elle encore justifiée ?</a:t>
            </a:r>
            <a:endParaRPr b="0" lang="fr-FR" sz="1200" spc="-1" strike="noStrike">
              <a:latin typeface="Arial"/>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5" name="ZoneTexte 7"/>
          <p:cNvSpPr/>
          <p:nvPr/>
        </p:nvSpPr>
        <p:spPr>
          <a:xfrm>
            <a:off x="478080" y="2475000"/>
            <a:ext cx="5399640" cy="2038320"/>
          </a:xfrm>
          <a:prstGeom prst="rect">
            <a:avLst/>
          </a:prstGeom>
          <a:noFill/>
          <a:ln w="0">
            <a:solidFill>
              <a:srgbClr val="8c2237">
                <a:lumMod val="50000"/>
              </a:srgbClr>
            </a:solidFill>
          </a:ln>
        </p:spPr>
        <p:style>
          <a:lnRef idx="0"/>
          <a:fillRef idx="0"/>
          <a:effectRef idx="0"/>
          <a:fontRef idx="minor"/>
        </p:style>
        <p:txBody>
          <a:bodyPr lIns="90000" rIns="90000" tIns="45000" bIns="45000" anchor="t">
            <a:spAutoFit/>
          </a:bodyPr>
          <a:p>
            <a:pPr>
              <a:lnSpc>
                <a:spcPct val="100000"/>
              </a:lnSpc>
              <a:spcBef>
                <a:spcPts val="601"/>
              </a:spcBef>
              <a:buNone/>
              <a:tabLst>
                <a:tab algn="l" pos="0"/>
              </a:tabLst>
            </a:pPr>
            <a:r>
              <a:rPr b="1" lang="fr-FR" sz="1200" spc="-1" strike="noStrike">
                <a:solidFill>
                  <a:srgbClr val="000000"/>
                </a:solidFill>
                <a:latin typeface="Marianne"/>
              </a:rPr>
              <a:t>Constats et enjeux : </a:t>
            </a:r>
            <a:endParaRPr b="0" lang="fr-FR" sz="1200" spc="-1" strike="noStrike">
              <a:latin typeface="Arial"/>
            </a:endParaRPr>
          </a:p>
          <a:p>
            <a:pPr marL="171360" indent="-171360" algn="just">
              <a:lnSpc>
                <a:spcPct val="100000"/>
              </a:lnSpc>
              <a:spcBef>
                <a:spcPts val="601"/>
              </a:spcBef>
              <a:buClr>
                <a:srgbClr val="000000"/>
              </a:buClr>
              <a:buFont typeface="Wingdings" charset="2"/>
              <a:buChar char=""/>
              <a:tabLst>
                <a:tab algn="l" pos="0"/>
              </a:tabLst>
            </a:pPr>
            <a:r>
              <a:rPr b="1" lang="fr-FR" sz="1200" spc="-1" strike="noStrike">
                <a:solidFill>
                  <a:srgbClr val="000000"/>
                </a:solidFill>
                <a:latin typeface="Marianne"/>
              </a:rPr>
              <a:t>Des pertes de rémunération en cas de mobilité qui peuvent s’avérer être de réels obstacles au recrutement.</a:t>
            </a:r>
            <a:endParaRPr b="0" lang="fr-FR" sz="1200" spc="-1" strike="noStrike">
              <a:latin typeface="Arial"/>
            </a:endParaRPr>
          </a:p>
          <a:p>
            <a:pPr>
              <a:lnSpc>
                <a:spcPct val="100000"/>
              </a:lnSpc>
              <a:spcBef>
                <a:spcPts val="601"/>
              </a:spcBef>
              <a:buNone/>
              <a:tabLst>
                <a:tab algn="l" pos="0"/>
              </a:tabLst>
            </a:pPr>
            <a:endParaRPr b="0" lang="fr-FR" sz="1200" spc="-1" strike="noStrike">
              <a:latin typeface="Arial"/>
            </a:endParaRPr>
          </a:p>
          <a:p>
            <a:pPr algn="just">
              <a:lnSpc>
                <a:spcPct val="100000"/>
              </a:lnSpc>
              <a:spcBef>
                <a:spcPts val="601"/>
              </a:spcBef>
              <a:buNone/>
              <a:tabLst>
                <a:tab algn="l" pos="0"/>
              </a:tabLst>
            </a:pPr>
            <a:r>
              <a:rPr b="1" lang="fr-FR" sz="1200" spc="-1" strike="noStrike">
                <a:solidFill>
                  <a:srgbClr val="00b0f0"/>
                </a:solidFill>
                <a:latin typeface="Marianne"/>
              </a:rPr>
              <a:t>Question : </a:t>
            </a:r>
            <a:endParaRPr b="0" lang="fr-FR" sz="1200" spc="-1" strike="noStrike">
              <a:latin typeface="Arial"/>
            </a:endParaRPr>
          </a:p>
          <a:p>
            <a:pPr algn="just">
              <a:lnSpc>
                <a:spcPct val="100000"/>
              </a:lnSpc>
              <a:spcBef>
                <a:spcPts val="601"/>
              </a:spcBef>
              <a:buNone/>
              <a:tabLst>
                <a:tab algn="l" pos="0"/>
              </a:tabLst>
            </a:pPr>
            <a:r>
              <a:rPr b="1" lang="fr-FR" sz="1200" spc="-1" strike="noStrike">
                <a:solidFill>
                  <a:srgbClr val="00b0f0"/>
                </a:solidFill>
                <a:latin typeface="Marianne"/>
              </a:rPr>
              <a:t>La possibilité de maintenir la rémunération en cas de mobilité a été introduite dans certaines situations, par exemple en cas de mobilité au sein de l’administration territoriale de l’Etat. Ne faut-il pas en étendre le périmètre ?</a:t>
            </a:r>
            <a:endParaRPr b="0" lang="fr-FR" sz="1200" spc="-1" strike="noStrike">
              <a:latin typeface="Arial"/>
            </a:endParaRPr>
          </a:p>
        </p:txBody>
      </p:sp>
      <p:sp>
        <p:nvSpPr>
          <p:cNvPr id="226" name="Rectangle à coins arrondis 6"/>
          <p:cNvSpPr/>
          <p:nvPr/>
        </p:nvSpPr>
        <p:spPr>
          <a:xfrm>
            <a:off x="478080" y="1415880"/>
            <a:ext cx="5399640" cy="899640"/>
          </a:xfrm>
          <a:prstGeom prst="roundRect">
            <a:avLst>
              <a:gd name="adj" fmla="val 16667"/>
            </a:avLst>
          </a:prstGeom>
          <a:solidFill>
            <a:srgbClr val="00b0f0"/>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a:lnSpc>
                <a:spcPct val="100000"/>
              </a:lnSpc>
              <a:buNone/>
            </a:pPr>
            <a:r>
              <a:rPr b="1" lang="fr-FR" sz="1600" spc="-1" strike="noStrike">
                <a:solidFill>
                  <a:srgbClr val="ffffff"/>
                </a:solidFill>
                <a:latin typeface="Marianne"/>
              </a:rPr>
              <a:t>    </a:t>
            </a:r>
            <a:r>
              <a:rPr b="1" lang="fr-FR" sz="1600" spc="-1" strike="noStrike">
                <a:solidFill>
                  <a:srgbClr val="ffffff"/>
                </a:solidFill>
                <a:latin typeface="Marianne"/>
              </a:rPr>
              <a:t>Comment favoriser la mobilité individuelle en préservant le niveau de rémunération ?</a:t>
            </a:r>
            <a:endParaRPr b="0" lang="fr-FR" sz="1600" spc="-1" strike="noStrike">
              <a:latin typeface="Arial"/>
            </a:endParaRPr>
          </a:p>
        </p:txBody>
      </p:sp>
      <p:sp>
        <p:nvSpPr>
          <p:cNvPr id="227" name="ZoneTexte 10"/>
          <p:cNvSpPr/>
          <p:nvPr/>
        </p:nvSpPr>
        <p:spPr>
          <a:xfrm>
            <a:off x="6314040" y="2480040"/>
            <a:ext cx="5399640" cy="3148920"/>
          </a:xfrm>
          <a:prstGeom prst="rect">
            <a:avLst/>
          </a:prstGeom>
          <a:noFill/>
          <a:ln w="0">
            <a:solidFill>
              <a:srgbClr val="8c2237">
                <a:lumMod val="50000"/>
              </a:srgbClr>
            </a:solidFill>
          </a:ln>
        </p:spPr>
        <p:style>
          <a:lnRef idx="0"/>
          <a:fillRef idx="0"/>
          <a:effectRef idx="0"/>
          <a:fontRef idx="minor"/>
        </p:style>
        <p:txBody>
          <a:bodyPr lIns="90000" rIns="90000" tIns="45000" bIns="45000" anchor="t">
            <a:spAutoFit/>
          </a:bodyPr>
          <a:p>
            <a:pPr marL="63360" algn="just">
              <a:lnSpc>
                <a:spcPct val="90000"/>
              </a:lnSpc>
              <a:spcBef>
                <a:spcPts val="601"/>
              </a:spcBef>
              <a:spcAft>
                <a:spcPts val="181"/>
              </a:spcAft>
              <a:buNone/>
            </a:pPr>
            <a:r>
              <a:rPr b="1" lang="fr-FR" sz="1200" spc="-1" strike="noStrike">
                <a:solidFill>
                  <a:srgbClr val="000000"/>
                </a:solidFill>
                <a:latin typeface="Marianne"/>
              </a:rPr>
              <a:t>Constats et enjeux : </a:t>
            </a:r>
            <a:endParaRPr b="0" lang="fr-FR" sz="1200" spc="-1" strike="noStrike">
              <a:latin typeface="Arial"/>
            </a:endParaRPr>
          </a:p>
          <a:p>
            <a:pPr lvl="1" marL="235080" indent="-171360" algn="just">
              <a:lnSpc>
                <a:spcPct val="90000"/>
              </a:lnSpc>
              <a:spcBef>
                <a:spcPts val="601"/>
              </a:spcBef>
              <a:spcAft>
                <a:spcPts val="181"/>
              </a:spcAft>
              <a:buClr>
                <a:srgbClr val="000000"/>
              </a:buClr>
              <a:buFont typeface="Wingdings" charset="2"/>
              <a:buChar char=""/>
            </a:pPr>
            <a:r>
              <a:rPr b="1" lang="fr-FR" sz="1200" spc="-1" strike="noStrike">
                <a:solidFill>
                  <a:srgbClr val="000000"/>
                </a:solidFill>
                <a:latin typeface="Marianne"/>
              </a:rPr>
              <a:t>Des difficultés accrues sur l’offre de logement dans les zones en tension</a:t>
            </a:r>
            <a:r>
              <a:rPr b="0" lang="fr-FR" sz="1200" spc="-1" strike="noStrike">
                <a:solidFill>
                  <a:srgbClr val="000000"/>
                </a:solidFill>
                <a:latin typeface="Marianne"/>
              </a:rPr>
              <a:t>, liées en partie à la possibilité de conserver le logement obtenu grâce à l’action sociale après avoir quitté la fonction publique </a:t>
            </a:r>
            <a:endParaRPr b="0" lang="fr-FR" sz="1200" spc="-1" strike="noStrike">
              <a:latin typeface="Arial"/>
            </a:endParaRPr>
          </a:p>
          <a:p>
            <a:pPr lvl="1" marL="235080" indent="-171360" algn="just">
              <a:lnSpc>
                <a:spcPct val="90000"/>
              </a:lnSpc>
              <a:spcBef>
                <a:spcPts val="601"/>
              </a:spcBef>
              <a:spcAft>
                <a:spcPts val="181"/>
              </a:spcAft>
              <a:buClr>
                <a:srgbClr val="000000"/>
              </a:buClr>
              <a:buFont typeface="Wingdings" charset="2"/>
              <a:buChar char=""/>
            </a:pPr>
            <a:r>
              <a:rPr b="1" lang="fr-FR" sz="1200" spc="-1" strike="noStrike">
                <a:solidFill>
                  <a:srgbClr val="000000"/>
                </a:solidFill>
                <a:latin typeface="Marianne"/>
              </a:rPr>
              <a:t>Frein à la mobilité vers les zones tendues</a:t>
            </a:r>
            <a:endParaRPr b="0" lang="fr-FR" sz="1200" spc="-1" strike="noStrike">
              <a:latin typeface="Arial"/>
            </a:endParaRPr>
          </a:p>
          <a:p>
            <a:pPr algn="just">
              <a:lnSpc>
                <a:spcPct val="90000"/>
              </a:lnSpc>
              <a:spcBef>
                <a:spcPts val="601"/>
              </a:spcBef>
              <a:spcAft>
                <a:spcPts val="181"/>
              </a:spcAft>
              <a:buNone/>
            </a:pPr>
            <a:endParaRPr b="0" lang="fr-FR" sz="1200" spc="-1" strike="noStrike">
              <a:latin typeface="Arial"/>
            </a:endParaRPr>
          </a:p>
          <a:p>
            <a:pPr marL="63360" algn="just">
              <a:lnSpc>
                <a:spcPct val="90000"/>
              </a:lnSpc>
              <a:spcBef>
                <a:spcPts val="601"/>
              </a:spcBef>
              <a:spcAft>
                <a:spcPts val="181"/>
              </a:spcAft>
              <a:buNone/>
            </a:pPr>
            <a:r>
              <a:rPr b="1" lang="fr-FR" sz="1200" spc="-1" strike="noStrike">
                <a:solidFill>
                  <a:srgbClr val="00b0f0"/>
                </a:solidFill>
                <a:latin typeface="Marianne"/>
              </a:rPr>
              <a:t>Questions : </a:t>
            </a:r>
            <a:endParaRPr b="0" lang="fr-FR" sz="1200" spc="-1" strike="noStrike">
              <a:latin typeface="Arial"/>
            </a:endParaRPr>
          </a:p>
          <a:p>
            <a:pPr marL="63360" algn="just">
              <a:lnSpc>
                <a:spcPct val="90000"/>
              </a:lnSpc>
              <a:spcBef>
                <a:spcPts val="601"/>
              </a:spcBef>
              <a:spcAft>
                <a:spcPts val="181"/>
              </a:spcAft>
              <a:buNone/>
            </a:pPr>
            <a:r>
              <a:rPr b="1" lang="fr-FR" sz="1200" spc="-1" strike="noStrike">
                <a:solidFill>
                  <a:srgbClr val="00b0f0"/>
                </a:solidFill>
                <a:latin typeface="Marianne"/>
              </a:rPr>
              <a:t>Comment accompagner l’effort des employeurs publics pour développer une offre de logements pour leurs agents, notamment pour ceux pour lesquels les contraintes d’exercice du métier et l’enjeu de la proximité avec les lieux de travail sont les plus importants (métiers hospitaliers, etc.) ?</a:t>
            </a:r>
            <a:endParaRPr b="0" lang="fr-FR" sz="1200" spc="-1" strike="noStrike">
              <a:latin typeface="Arial"/>
            </a:endParaRPr>
          </a:p>
          <a:p>
            <a:pPr marL="63360" algn="just">
              <a:lnSpc>
                <a:spcPct val="90000"/>
              </a:lnSpc>
              <a:spcBef>
                <a:spcPts val="601"/>
              </a:spcBef>
              <a:spcAft>
                <a:spcPts val="181"/>
              </a:spcAft>
              <a:buNone/>
            </a:pPr>
            <a:r>
              <a:rPr b="1" lang="fr-FR" sz="1200" spc="-1" strike="noStrike">
                <a:solidFill>
                  <a:srgbClr val="00b0f0"/>
                </a:solidFill>
                <a:latin typeface="Marianne"/>
              </a:rPr>
              <a:t>Comment améliorer la disponibilité effective du parc au bénéfice des agents affectés dans le territoire concerné ?</a:t>
            </a:r>
            <a:endParaRPr b="0" lang="fr-FR" sz="1200" spc="-1" strike="noStrike">
              <a:latin typeface="Arial"/>
            </a:endParaRPr>
          </a:p>
        </p:txBody>
      </p:sp>
      <p:sp>
        <p:nvSpPr>
          <p:cNvPr id="228" name="Rectangle à coins arrondis 6"/>
          <p:cNvSpPr/>
          <p:nvPr/>
        </p:nvSpPr>
        <p:spPr>
          <a:xfrm>
            <a:off x="6314040" y="1415880"/>
            <a:ext cx="5399640" cy="899640"/>
          </a:xfrm>
          <a:prstGeom prst="roundRect">
            <a:avLst>
              <a:gd name="adj" fmla="val 16667"/>
            </a:avLst>
          </a:prstGeom>
          <a:solidFill>
            <a:srgbClr val="00b0f0"/>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a:lnSpc>
                <a:spcPct val="100000"/>
              </a:lnSpc>
              <a:buNone/>
            </a:pPr>
            <a:r>
              <a:rPr b="1" lang="fr-FR" sz="1600" spc="-1" strike="noStrike">
                <a:solidFill>
                  <a:srgbClr val="ffffff"/>
                </a:solidFill>
                <a:latin typeface="Marianne"/>
              </a:rPr>
              <a:t> </a:t>
            </a:r>
            <a:r>
              <a:rPr b="1" lang="fr-FR" sz="1600" spc="-1" strike="noStrike">
                <a:solidFill>
                  <a:srgbClr val="ffffff"/>
                </a:solidFill>
                <a:latin typeface="Marianne"/>
              </a:rPr>
              <a:t>Comment améliorer l’accès à </a:t>
            </a:r>
            <a:endParaRPr b="0" lang="fr-FR" sz="1600" spc="-1" strike="noStrike">
              <a:latin typeface="Arial"/>
            </a:endParaRPr>
          </a:p>
          <a:p>
            <a:pPr algn="ctr">
              <a:lnSpc>
                <a:spcPct val="100000"/>
              </a:lnSpc>
              <a:buNone/>
            </a:pPr>
            <a:r>
              <a:rPr b="1" lang="fr-FR" sz="1600" spc="-1" strike="noStrike">
                <a:solidFill>
                  <a:srgbClr val="ffffff"/>
                </a:solidFill>
                <a:latin typeface="Marianne"/>
              </a:rPr>
              <a:t>l’offre de logements ?</a:t>
            </a:r>
            <a:endParaRPr b="0" lang="fr-FR" sz="1600" spc="-1" strike="noStrike">
              <a:latin typeface="Arial"/>
            </a:endParaRPr>
          </a:p>
        </p:txBody>
      </p:sp>
      <p:sp>
        <p:nvSpPr>
          <p:cNvPr id="229" name="Rectangle 16"/>
          <p:cNvSpPr/>
          <p:nvPr/>
        </p:nvSpPr>
        <p:spPr>
          <a:xfrm>
            <a:off x="0" y="-25560"/>
            <a:ext cx="12191760" cy="1300680"/>
          </a:xfrm>
          <a:prstGeom prst="rect">
            <a:avLst/>
          </a:prstGeom>
          <a:solidFill>
            <a:srgbClr val="00b0f0"/>
          </a:solidFill>
          <a:ln w="0">
            <a:noFill/>
          </a:ln>
        </p:spPr>
        <p:style>
          <a:lnRef idx="0"/>
          <a:fillRef idx="0"/>
          <a:effectRef idx="0"/>
          <a:fontRef idx="minor"/>
        </p:style>
        <p:txBody>
          <a:bodyPr numCol="1" spcCol="1440" lIns="860040" rIns="73800" tIns="73800" bIns="73800" anchor="ctr">
            <a:noAutofit/>
          </a:bodyPr>
          <a:p>
            <a:pPr algn="ctr">
              <a:lnSpc>
                <a:spcPct val="90000"/>
              </a:lnSpc>
              <a:spcAft>
                <a:spcPts val="981"/>
              </a:spcAft>
              <a:buNone/>
            </a:pPr>
            <a:r>
              <a:rPr b="1" lang="fr-FR" sz="2800" spc="-1" strike="noStrike">
                <a:solidFill>
                  <a:srgbClr val="ffffff"/>
                </a:solidFill>
                <a:latin typeface="Marianne"/>
              </a:rPr>
              <a:t>Comment fluidifier les mobilités et mieux gérer les parcours professionnels ?</a:t>
            </a:r>
            <a:endParaRPr b="0" lang="fr-FR" sz="2800" spc="-1" strike="noStrike">
              <a:latin typeface="Arial"/>
            </a:endParaRP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230" name="Groupe 14"/>
          <p:cNvGrpSpPr/>
          <p:nvPr/>
        </p:nvGrpSpPr>
        <p:grpSpPr>
          <a:xfrm>
            <a:off x="0" y="0"/>
            <a:ext cx="12191760" cy="1555200"/>
            <a:chOff x="0" y="0"/>
            <a:chExt cx="12191760" cy="1555200"/>
          </a:xfrm>
        </p:grpSpPr>
        <p:sp>
          <p:nvSpPr>
            <p:cNvPr id="231" name="Rectangle 15"/>
            <p:cNvSpPr/>
            <p:nvPr/>
          </p:nvSpPr>
          <p:spPr>
            <a:xfrm>
              <a:off x="0" y="0"/>
              <a:ext cx="12191760" cy="1083240"/>
            </a:xfrm>
            <a:prstGeom prst="rect">
              <a:avLst/>
            </a:prstGeom>
            <a:solidFill>
              <a:srgbClr val="00b0f0"/>
            </a:solidFill>
            <a:ln>
              <a:solidFill>
                <a:srgbClr val="8dafd6"/>
              </a:solidFill>
              <a:round/>
            </a:ln>
          </p:spPr>
          <p:style>
            <a:lnRef idx="2"/>
            <a:fillRef idx="0"/>
            <a:effectRef idx="0">
              <a:schemeClr val="accent1">
                <a:hueOff val="0"/>
                <a:satOff val="0"/>
                <a:lumOff val="0"/>
                <a:alphaOff val="0"/>
              </a:schemeClr>
            </a:effectRef>
            <a:fontRef idx="minor"/>
          </p:style>
        </p:sp>
        <p:sp>
          <p:nvSpPr>
            <p:cNvPr id="232" name="Rectangle 16"/>
            <p:cNvSpPr/>
            <p:nvPr/>
          </p:nvSpPr>
          <p:spPr>
            <a:xfrm>
              <a:off x="0" y="0"/>
              <a:ext cx="12191760" cy="1555200"/>
            </a:xfrm>
            <a:prstGeom prst="rect">
              <a:avLst/>
            </a:prstGeom>
            <a:solidFill>
              <a:srgbClr val="00b0f0"/>
            </a:solidFill>
            <a:ln w="0">
              <a:noFill/>
            </a:ln>
          </p:spPr>
          <p:style>
            <a:lnRef idx="0"/>
            <a:fillRef idx="0"/>
            <a:effectRef idx="0"/>
            <a:fontRef idx="minor"/>
          </p:style>
          <p:txBody>
            <a:bodyPr numCol="1" spcCol="1440" lIns="860040" rIns="73800" tIns="73800" bIns="73800" anchor="ctr">
              <a:noAutofit/>
            </a:bodyPr>
            <a:p>
              <a:pPr algn="ctr">
                <a:lnSpc>
                  <a:spcPct val="90000"/>
                </a:lnSpc>
                <a:spcAft>
                  <a:spcPts val="1015"/>
                </a:spcAft>
                <a:buNone/>
                <a:tabLst>
                  <a:tab algn="l" pos="0"/>
                </a:tabLst>
              </a:pPr>
              <a:r>
                <a:rPr b="1" lang="fr-FR" sz="2900" spc="-1" strike="noStrike">
                  <a:solidFill>
                    <a:srgbClr val="ffffff"/>
                  </a:solidFill>
                  <a:latin typeface="Marianne"/>
                </a:rPr>
                <a:t>Comment fluidifier les mobilités et mieux gérer les parcours professionnels ?</a:t>
              </a:r>
              <a:endParaRPr b="0" lang="fr-FR" sz="2900" spc="-1" strike="noStrike">
                <a:latin typeface="Arial"/>
              </a:endParaRPr>
            </a:p>
          </p:txBody>
        </p:sp>
      </p:grpSp>
      <p:sp>
        <p:nvSpPr>
          <p:cNvPr id="233" name="Rectangle à coins arrondis 6"/>
          <p:cNvSpPr/>
          <p:nvPr/>
        </p:nvSpPr>
        <p:spPr>
          <a:xfrm>
            <a:off x="3395880" y="1646640"/>
            <a:ext cx="5399640" cy="899640"/>
          </a:xfrm>
          <a:prstGeom prst="roundRect">
            <a:avLst>
              <a:gd name="adj" fmla="val 16667"/>
            </a:avLst>
          </a:prstGeom>
          <a:solidFill>
            <a:srgbClr val="00b0f0"/>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a:lnSpc>
                <a:spcPct val="100000"/>
              </a:lnSpc>
              <a:buNone/>
            </a:pPr>
            <a:r>
              <a:rPr b="1" lang="fr-FR" sz="1600" spc="-1" strike="noStrike">
                <a:solidFill>
                  <a:srgbClr val="ffffff"/>
                </a:solidFill>
                <a:latin typeface="Marianne"/>
              </a:rPr>
              <a:t>     </a:t>
            </a:r>
            <a:r>
              <a:rPr b="1" lang="fr-FR" sz="1600" spc="-1" strike="noStrike">
                <a:solidFill>
                  <a:srgbClr val="ffffff"/>
                </a:solidFill>
                <a:latin typeface="Marianne"/>
              </a:rPr>
              <a:t>Comment simplifier la gestion des contrats en cours</a:t>
            </a:r>
            <a:endParaRPr b="0" lang="fr-FR" sz="1600" spc="-1" strike="noStrike">
              <a:latin typeface="Arial"/>
            </a:endParaRPr>
          </a:p>
        </p:txBody>
      </p:sp>
      <p:sp>
        <p:nvSpPr>
          <p:cNvPr id="234" name="ZoneTexte 21"/>
          <p:cNvSpPr/>
          <p:nvPr/>
        </p:nvSpPr>
        <p:spPr>
          <a:xfrm>
            <a:off x="3395880" y="2649240"/>
            <a:ext cx="5399640" cy="3286080"/>
          </a:xfrm>
          <a:prstGeom prst="rect">
            <a:avLst/>
          </a:prstGeom>
          <a:noFill/>
          <a:ln w="0">
            <a:solidFill>
              <a:srgbClr val="8c2237">
                <a:lumMod val="50000"/>
              </a:srgbClr>
            </a:solidFill>
          </a:ln>
        </p:spPr>
        <p:style>
          <a:lnRef idx="0"/>
          <a:fillRef idx="0"/>
          <a:effectRef idx="0"/>
          <a:fontRef idx="minor"/>
        </p:style>
        <p:txBody>
          <a:bodyPr lIns="90000" rIns="90000" tIns="45000" bIns="45000" anchor="t">
            <a:spAutoFit/>
          </a:bodyPr>
          <a:p>
            <a:pPr algn="just">
              <a:lnSpc>
                <a:spcPct val="100000"/>
              </a:lnSpc>
              <a:spcBef>
                <a:spcPts val="601"/>
              </a:spcBef>
              <a:buNone/>
              <a:tabLst>
                <a:tab algn="l" pos="0"/>
              </a:tabLst>
            </a:pPr>
            <a:r>
              <a:rPr b="1" lang="fr-FR" sz="1200" spc="-1" strike="noStrike">
                <a:solidFill>
                  <a:srgbClr val="000000"/>
                </a:solidFill>
                <a:latin typeface="Marianne"/>
              </a:rPr>
              <a:t>Constats et enjeux : </a:t>
            </a:r>
            <a:endParaRPr b="0" lang="fr-FR" sz="1200" spc="-1" strike="noStrike">
              <a:latin typeface="Arial"/>
            </a:endParaRPr>
          </a:p>
          <a:p>
            <a:pPr indent="-393840" algn="just">
              <a:lnSpc>
                <a:spcPct val="100000"/>
              </a:lnSpc>
              <a:spcBef>
                <a:spcPts val="601"/>
              </a:spcBef>
              <a:buClr>
                <a:srgbClr val="000000"/>
              </a:buClr>
              <a:buFont typeface="Wingdings" charset="2"/>
              <a:buChar char=""/>
              <a:tabLst>
                <a:tab algn="l" pos="0"/>
              </a:tabLst>
            </a:pPr>
            <a:r>
              <a:rPr b="0" lang="fr-FR" sz="1200" spc="-1" strike="noStrike">
                <a:solidFill>
                  <a:srgbClr val="000000"/>
                </a:solidFill>
                <a:latin typeface="Marianne"/>
              </a:rPr>
              <a:t>Un dispositif de </a:t>
            </a:r>
            <a:r>
              <a:rPr b="1" lang="fr-FR" sz="1200" spc="-1" strike="noStrike">
                <a:solidFill>
                  <a:srgbClr val="000000"/>
                </a:solidFill>
                <a:latin typeface="Marianne"/>
              </a:rPr>
              <a:t>« portabilité » des CDI </a:t>
            </a:r>
            <a:r>
              <a:rPr b="0" lang="fr-FR" sz="1200" spc="-1" strike="noStrike">
                <a:solidFill>
                  <a:srgbClr val="000000"/>
                </a:solidFill>
                <a:latin typeface="Marianne"/>
              </a:rPr>
              <a:t>qui ne couvre pas encore toutes les situations de changement d’employeur public de l’agent contractuel.</a:t>
            </a:r>
            <a:endParaRPr b="0" lang="fr-FR" sz="1200" spc="-1" strike="noStrike">
              <a:latin typeface="Arial"/>
            </a:endParaRPr>
          </a:p>
          <a:p>
            <a:pPr indent="-393840" algn="just">
              <a:lnSpc>
                <a:spcPct val="100000"/>
              </a:lnSpc>
              <a:spcBef>
                <a:spcPts val="601"/>
              </a:spcBef>
              <a:buClr>
                <a:srgbClr val="000000"/>
              </a:buClr>
              <a:buFont typeface="Wingdings" charset="2"/>
              <a:buChar char=""/>
              <a:tabLst>
                <a:tab algn="l" pos="0"/>
              </a:tabLst>
            </a:pPr>
            <a:r>
              <a:rPr b="0" lang="fr-FR" sz="1200" spc="-1" strike="noStrike">
                <a:solidFill>
                  <a:srgbClr val="000000"/>
                </a:solidFill>
                <a:latin typeface="Marianne"/>
              </a:rPr>
              <a:t>Une procédure actuelle de </a:t>
            </a:r>
            <a:r>
              <a:rPr b="1" lang="fr-FR" sz="1200" spc="-1" strike="noStrike">
                <a:solidFill>
                  <a:srgbClr val="000000"/>
                </a:solidFill>
                <a:latin typeface="Marianne"/>
              </a:rPr>
              <a:t>renouvellement des contrats </a:t>
            </a:r>
            <a:r>
              <a:rPr b="0" lang="fr-FR" sz="1200" spc="-1" strike="noStrike">
                <a:solidFill>
                  <a:srgbClr val="000000"/>
                </a:solidFill>
                <a:latin typeface="Marianne"/>
              </a:rPr>
              <a:t>contraignante pour les employeurs et de nature à fragiliser la situation de l’agent contractuel dont le renouvellement peut être remis en cause</a:t>
            </a:r>
            <a:r>
              <a:rPr b="1" lang="fr-FR" sz="1200" spc="-1" strike="noStrike">
                <a:solidFill>
                  <a:srgbClr val="000000"/>
                </a:solidFill>
                <a:latin typeface="Marianne"/>
              </a:rPr>
              <a:t>.</a:t>
            </a:r>
            <a:endParaRPr b="0" lang="fr-FR" sz="1200" spc="-1" strike="noStrike">
              <a:latin typeface="Arial"/>
            </a:endParaRPr>
          </a:p>
          <a:p>
            <a:pPr algn="just">
              <a:lnSpc>
                <a:spcPct val="100000"/>
              </a:lnSpc>
              <a:spcBef>
                <a:spcPts val="601"/>
              </a:spcBef>
              <a:buNone/>
              <a:tabLst>
                <a:tab algn="l" pos="0"/>
              </a:tabLst>
            </a:pPr>
            <a:endParaRPr b="0" lang="fr-FR" sz="1200" spc="-1" strike="noStrike">
              <a:latin typeface="Arial"/>
            </a:endParaRPr>
          </a:p>
          <a:p>
            <a:pPr algn="just">
              <a:lnSpc>
                <a:spcPct val="100000"/>
              </a:lnSpc>
              <a:spcBef>
                <a:spcPts val="601"/>
              </a:spcBef>
              <a:buNone/>
              <a:tabLst>
                <a:tab algn="l" pos="0"/>
              </a:tabLst>
            </a:pPr>
            <a:r>
              <a:rPr b="1" lang="fr-FR" sz="1200" spc="-1" strike="noStrike">
                <a:solidFill>
                  <a:srgbClr val="00b0f0"/>
                </a:solidFill>
                <a:latin typeface="Marianne"/>
              </a:rPr>
              <a:t>Questions :</a:t>
            </a:r>
            <a:endParaRPr b="0" lang="fr-FR" sz="1200" spc="-1" strike="noStrike">
              <a:latin typeface="Arial"/>
            </a:endParaRPr>
          </a:p>
          <a:p>
            <a:pPr algn="just">
              <a:lnSpc>
                <a:spcPct val="100000"/>
              </a:lnSpc>
              <a:spcBef>
                <a:spcPts val="601"/>
              </a:spcBef>
              <a:buNone/>
              <a:tabLst>
                <a:tab algn="l" pos="0"/>
              </a:tabLst>
            </a:pPr>
            <a:r>
              <a:rPr b="1" lang="fr-FR" sz="1200" spc="-1" strike="noStrike">
                <a:solidFill>
                  <a:srgbClr val="00b0f0"/>
                </a:solidFill>
                <a:latin typeface="Marianne"/>
              </a:rPr>
              <a:t>Quelle modification apporter au dispositif de portabilité du CDI pour qu’il soit applicable à l’ensemble des situations ?</a:t>
            </a:r>
            <a:endParaRPr b="0" lang="fr-FR" sz="1200" spc="-1" strike="noStrike">
              <a:latin typeface="Arial"/>
            </a:endParaRPr>
          </a:p>
          <a:p>
            <a:pPr algn="just">
              <a:lnSpc>
                <a:spcPct val="100000"/>
              </a:lnSpc>
              <a:spcBef>
                <a:spcPts val="601"/>
              </a:spcBef>
              <a:buNone/>
              <a:tabLst>
                <a:tab algn="l" pos="0"/>
              </a:tabLst>
            </a:pPr>
            <a:r>
              <a:rPr b="1" lang="fr-FR" sz="1200" spc="-1" strike="noStrike">
                <a:solidFill>
                  <a:srgbClr val="00b0f0"/>
                </a:solidFill>
                <a:latin typeface="Marianne"/>
              </a:rPr>
              <a:t>L’obligation de publication des postes occupés par les agents contractuels dont le contrat arrive à terme avant un renouvellement est-elle toujours pertinente ?</a:t>
            </a:r>
            <a:endParaRPr b="0" lang="fr-FR" sz="1200" spc="-1" strike="noStrike">
              <a:latin typeface="Arial"/>
            </a:endParaRPr>
          </a:p>
        </p:txBody>
      </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5" name="ZoneTexte 7"/>
          <p:cNvSpPr/>
          <p:nvPr/>
        </p:nvSpPr>
        <p:spPr>
          <a:xfrm>
            <a:off x="6388920" y="2865240"/>
            <a:ext cx="5399640" cy="2678040"/>
          </a:xfrm>
          <a:prstGeom prst="rect">
            <a:avLst/>
          </a:prstGeom>
          <a:noFill/>
          <a:ln w="0">
            <a:solidFill>
              <a:srgbClr val="8c2237">
                <a:lumMod val="50000"/>
              </a:srgbClr>
            </a:solidFill>
          </a:ln>
        </p:spPr>
        <p:style>
          <a:lnRef idx="0"/>
          <a:fillRef idx="0"/>
          <a:effectRef idx="0"/>
          <a:fontRef idx="minor"/>
        </p:style>
        <p:txBody>
          <a:bodyPr lIns="90000" rIns="90000" tIns="45000" bIns="45000" anchor="t">
            <a:spAutoFit/>
          </a:bodyPr>
          <a:p>
            <a:pPr marL="63360" algn="just">
              <a:lnSpc>
                <a:spcPct val="100000"/>
              </a:lnSpc>
              <a:spcBef>
                <a:spcPts val="601"/>
              </a:spcBef>
              <a:spcAft>
                <a:spcPts val="181"/>
              </a:spcAft>
              <a:buNone/>
            </a:pPr>
            <a:r>
              <a:rPr b="1" lang="fr-FR" sz="1200" spc="-1" strike="noStrike">
                <a:solidFill>
                  <a:srgbClr val="000000"/>
                </a:solidFill>
                <a:latin typeface="Marianne"/>
              </a:rPr>
              <a:t>Constats et enjeux : </a:t>
            </a:r>
            <a:endParaRPr b="0" lang="fr-FR" sz="1200" spc="-1" strike="noStrike">
              <a:latin typeface="Arial"/>
            </a:endParaRPr>
          </a:p>
          <a:p>
            <a:pPr lvl="1" marL="235080" indent="-171360" algn="just">
              <a:lnSpc>
                <a:spcPct val="100000"/>
              </a:lnSpc>
              <a:spcBef>
                <a:spcPts val="601"/>
              </a:spcBef>
              <a:spcAft>
                <a:spcPts val="181"/>
              </a:spcAft>
              <a:buClr>
                <a:srgbClr val="000000"/>
              </a:buClr>
              <a:buFont typeface="Wingdings" charset="2"/>
              <a:buChar char=""/>
            </a:pPr>
            <a:r>
              <a:rPr b="1" lang="fr-FR" sz="1200" spc="-1" strike="noStrike">
                <a:solidFill>
                  <a:srgbClr val="000000"/>
                </a:solidFill>
                <a:latin typeface="Marianne"/>
              </a:rPr>
              <a:t>Aucun dispositif de reconnaissance de l’acquisition de compétences au titre d’une formation certifiante, </a:t>
            </a:r>
            <a:r>
              <a:rPr b="0" lang="fr-FR" sz="1200" spc="-1" strike="noStrike">
                <a:solidFill>
                  <a:srgbClr val="000000"/>
                </a:solidFill>
                <a:latin typeface="Marianne"/>
              </a:rPr>
              <a:t>dans les dispositifs de promotion interne de la fonction publique.</a:t>
            </a:r>
            <a:endParaRPr b="0" lang="fr-FR" sz="1200" spc="-1" strike="noStrike">
              <a:latin typeface="Arial"/>
            </a:endParaRPr>
          </a:p>
          <a:p>
            <a:pPr marL="63360" algn="just">
              <a:lnSpc>
                <a:spcPct val="100000"/>
              </a:lnSpc>
              <a:spcBef>
                <a:spcPts val="601"/>
              </a:spcBef>
              <a:spcAft>
                <a:spcPts val="181"/>
              </a:spcAft>
              <a:buNone/>
            </a:pPr>
            <a:endParaRPr b="0" lang="fr-FR" sz="1200" spc="-1" strike="noStrike">
              <a:latin typeface="Arial"/>
            </a:endParaRPr>
          </a:p>
          <a:p>
            <a:pPr marL="63360" algn="just">
              <a:lnSpc>
                <a:spcPct val="100000"/>
              </a:lnSpc>
              <a:spcBef>
                <a:spcPts val="601"/>
              </a:spcBef>
              <a:spcAft>
                <a:spcPts val="181"/>
              </a:spcAft>
              <a:buNone/>
            </a:pPr>
            <a:r>
              <a:rPr b="1" lang="fr-FR" sz="1200" spc="-1" strike="noStrike">
                <a:solidFill>
                  <a:srgbClr val="00b0f0"/>
                </a:solidFill>
                <a:latin typeface="Marianne"/>
              </a:rPr>
              <a:t>Question : </a:t>
            </a:r>
            <a:endParaRPr b="0" lang="fr-FR" sz="1200" spc="-1" strike="noStrike">
              <a:latin typeface="Arial"/>
            </a:endParaRPr>
          </a:p>
          <a:p>
            <a:pPr marL="63360" algn="just">
              <a:lnSpc>
                <a:spcPct val="100000"/>
              </a:lnSpc>
              <a:spcBef>
                <a:spcPts val="601"/>
              </a:spcBef>
              <a:buNone/>
            </a:pPr>
            <a:r>
              <a:rPr b="1" lang="fr-FR" sz="1200" spc="-1" strike="noStrike">
                <a:solidFill>
                  <a:srgbClr val="00b0f0"/>
                </a:solidFill>
                <a:latin typeface="Marianne"/>
              </a:rPr>
              <a:t>Au-delà des voies de promotion existantes (liste d’aptitude et examen professionnel), quels seraient les bénéfices de la mise en œuvre d’une nouvelle voie de promotion pour les fonctionnaires ayant validé une formation certifiante mise en place avec l’accord l’employeur, dans le but de développer les qualifications professionnelles ?</a:t>
            </a:r>
            <a:endParaRPr b="0" lang="fr-FR" sz="1200" spc="-1" strike="noStrike">
              <a:latin typeface="Arial"/>
            </a:endParaRPr>
          </a:p>
        </p:txBody>
      </p:sp>
      <p:sp>
        <p:nvSpPr>
          <p:cNvPr id="236" name="Rectangle à coins arrondis 6"/>
          <p:cNvSpPr/>
          <p:nvPr/>
        </p:nvSpPr>
        <p:spPr>
          <a:xfrm>
            <a:off x="6388920" y="1751040"/>
            <a:ext cx="5399640" cy="899640"/>
          </a:xfrm>
          <a:prstGeom prst="roundRect">
            <a:avLst>
              <a:gd name="adj" fmla="val 16667"/>
            </a:avLst>
          </a:prstGeom>
          <a:solidFill>
            <a:srgbClr val="00b0f0"/>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a:lnSpc>
                <a:spcPct val="100000"/>
              </a:lnSpc>
              <a:buNone/>
              <a:tabLst>
                <a:tab algn="l" pos="0"/>
              </a:tabLst>
            </a:pPr>
            <a:r>
              <a:rPr b="1" lang="fr-FR" sz="1600" spc="-1" strike="noStrike">
                <a:solidFill>
                  <a:srgbClr val="ffffff"/>
                </a:solidFill>
                <a:latin typeface="Marianne"/>
              </a:rPr>
              <a:t>Quelle place donner à la formation certifiante dans le promotion interne ?    </a:t>
            </a:r>
            <a:endParaRPr b="0" lang="fr-FR" sz="1600" spc="-1" strike="noStrike">
              <a:latin typeface="Arial"/>
            </a:endParaRPr>
          </a:p>
        </p:txBody>
      </p:sp>
      <p:grpSp>
        <p:nvGrpSpPr>
          <p:cNvPr id="237" name="Groupe 14"/>
          <p:cNvGrpSpPr/>
          <p:nvPr/>
        </p:nvGrpSpPr>
        <p:grpSpPr>
          <a:xfrm>
            <a:off x="0" y="0"/>
            <a:ext cx="12191760" cy="1555200"/>
            <a:chOff x="0" y="0"/>
            <a:chExt cx="12191760" cy="1555200"/>
          </a:xfrm>
        </p:grpSpPr>
        <p:sp>
          <p:nvSpPr>
            <p:cNvPr id="238" name="Rectangle 15"/>
            <p:cNvSpPr/>
            <p:nvPr/>
          </p:nvSpPr>
          <p:spPr>
            <a:xfrm>
              <a:off x="0" y="0"/>
              <a:ext cx="12191760" cy="1083240"/>
            </a:xfrm>
            <a:prstGeom prst="rect">
              <a:avLst/>
            </a:prstGeom>
            <a:solidFill>
              <a:srgbClr val="00b0f0"/>
            </a:solidFill>
            <a:ln>
              <a:solidFill>
                <a:srgbClr val="8dafd6"/>
              </a:solidFill>
              <a:round/>
            </a:ln>
          </p:spPr>
          <p:style>
            <a:lnRef idx="2"/>
            <a:fillRef idx="0"/>
            <a:effectRef idx="0">
              <a:schemeClr val="accent1">
                <a:hueOff val="0"/>
                <a:satOff val="0"/>
                <a:lumOff val="0"/>
                <a:alphaOff val="0"/>
              </a:schemeClr>
            </a:effectRef>
            <a:fontRef idx="minor"/>
          </p:style>
        </p:sp>
        <p:sp>
          <p:nvSpPr>
            <p:cNvPr id="239" name="Rectangle 16"/>
            <p:cNvSpPr/>
            <p:nvPr/>
          </p:nvSpPr>
          <p:spPr>
            <a:xfrm>
              <a:off x="0" y="0"/>
              <a:ext cx="12191760" cy="1555200"/>
            </a:xfrm>
            <a:prstGeom prst="rect">
              <a:avLst/>
            </a:prstGeom>
            <a:solidFill>
              <a:srgbClr val="00b0f0"/>
            </a:solidFill>
            <a:ln w="0">
              <a:noFill/>
            </a:ln>
          </p:spPr>
          <p:style>
            <a:lnRef idx="0"/>
            <a:fillRef idx="0"/>
            <a:effectRef idx="0"/>
            <a:fontRef idx="minor"/>
          </p:style>
          <p:txBody>
            <a:bodyPr numCol="1" spcCol="1440" lIns="860040" rIns="73800" tIns="73800" bIns="73800" anchor="ctr">
              <a:noAutofit/>
            </a:bodyPr>
            <a:p>
              <a:pPr algn="ctr">
                <a:lnSpc>
                  <a:spcPct val="90000"/>
                </a:lnSpc>
                <a:spcAft>
                  <a:spcPts val="1015"/>
                </a:spcAft>
                <a:buNone/>
                <a:tabLst>
                  <a:tab algn="l" pos="0"/>
                </a:tabLst>
              </a:pPr>
              <a:r>
                <a:rPr b="1" lang="fr-FR" sz="2900" spc="-1" strike="noStrike">
                  <a:solidFill>
                    <a:srgbClr val="ffffff"/>
                  </a:solidFill>
                  <a:latin typeface="Marianne"/>
                </a:rPr>
                <a:t>Comment fluidifier les mobilités et mieux gérer les parcours professionnels ?</a:t>
              </a:r>
              <a:endParaRPr b="0" lang="fr-FR" sz="2900" spc="-1" strike="noStrike">
                <a:latin typeface="Arial"/>
              </a:endParaRPr>
            </a:p>
          </p:txBody>
        </p:sp>
      </p:grpSp>
      <p:sp>
        <p:nvSpPr>
          <p:cNvPr id="240" name="Rectangle à coins arrondis 6"/>
          <p:cNvSpPr/>
          <p:nvPr/>
        </p:nvSpPr>
        <p:spPr>
          <a:xfrm>
            <a:off x="403200" y="1751040"/>
            <a:ext cx="5399640" cy="899640"/>
          </a:xfrm>
          <a:prstGeom prst="roundRect">
            <a:avLst>
              <a:gd name="adj" fmla="val 16667"/>
            </a:avLst>
          </a:prstGeom>
          <a:solidFill>
            <a:srgbClr val="00b0f0"/>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a:lnSpc>
                <a:spcPct val="100000"/>
              </a:lnSpc>
              <a:buNone/>
            </a:pPr>
            <a:r>
              <a:rPr b="1" lang="fr-FR" sz="1600" spc="-1" strike="noStrike">
                <a:solidFill>
                  <a:srgbClr val="ffffff"/>
                </a:solidFill>
                <a:latin typeface="Marianne"/>
              </a:rPr>
              <a:t>Comment démultiplier les possibilités </a:t>
            </a:r>
            <a:endParaRPr b="0" lang="fr-FR" sz="1600" spc="-1" strike="noStrike">
              <a:latin typeface="Arial"/>
            </a:endParaRPr>
          </a:p>
          <a:p>
            <a:pPr algn="ctr">
              <a:lnSpc>
                <a:spcPct val="100000"/>
              </a:lnSpc>
              <a:buNone/>
            </a:pPr>
            <a:r>
              <a:rPr b="1" lang="fr-FR" sz="1600" spc="-1" strike="noStrike">
                <a:solidFill>
                  <a:srgbClr val="ffffff"/>
                </a:solidFill>
                <a:latin typeface="Marianne"/>
              </a:rPr>
              <a:t>de promotion interne ?</a:t>
            </a:r>
            <a:endParaRPr b="0" lang="fr-FR" sz="1600" spc="-1" strike="noStrike">
              <a:latin typeface="Arial"/>
            </a:endParaRPr>
          </a:p>
        </p:txBody>
      </p:sp>
      <p:sp>
        <p:nvSpPr>
          <p:cNvPr id="241" name="ZoneTexte 21"/>
          <p:cNvSpPr/>
          <p:nvPr/>
        </p:nvSpPr>
        <p:spPr>
          <a:xfrm>
            <a:off x="403200" y="2865240"/>
            <a:ext cx="5399640" cy="2479680"/>
          </a:xfrm>
          <a:prstGeom prst="rect">
            <a:avLst/>
          </a:prstGeom>
          <a:noFill/>
          <a:ln w="0">
            <a:solidFill>
              <a:srgbClr val="8c2237">
                <a:lumMod val="50000"/>
              </a:srgbClr>
            </a:solidFill>
          </a:ln>
        </p:spPr>
        <p:style>
          <a:lnRef idx="0"/>
          <a:fillRef idx="0"/>
          <a:effectRef idx="0"/>
          <a:fontRef idx="minor"/>
        </p:style>
        <p:txBody>
          <a:bodyPr lIns="90000" rIns="90000" tIns="45000" bIns="45000" anchor="t">
            <a:spAutoFit/>
          </a:bodyPr>
          <a:p>
            <a:pPr algn="just">
              <a:lnSpc>
                <a:spcPct val="100000"/>
              </a:lnSpc>
              <a:spcBef>
                <a:spcPts val="601"/>
              </a:spcBef>
              <a:buNone/>
              <a:tabLst>
                <a:tab algn="l" pos="0"/>
              </a:tabLst>
            </a:pPr>
            <a:r>
              <a:rPr b="1" lang="fr-FR" sz="1200" spc="-1" strike="noStrike">
                <a:solidFill>
                  <a:srgbClr val="000000"/>
                </a:solidFill>
                <a:latin typeface="Marianne"/>
              </a:rPr>
              <a:t>Constats et enjeux : </a:t>
            </a:r>
            <a:endParaRPr b="0" lang="fr-FR" sz="1200" spc="-1" strike="noStrike">
              <a:latin typeface="Arial"/>
            </a:endParaRPr>
          </a:p>
          <a:p>
            <a:pPr indent="-393840" algn="just">
              <a:lnSpc>
                <a:spcPct val="100000"/>
              </a:lnSpc>
              <a:spcBef>
                <a:spcPts val="601"/>
              </a:spcBef>
              <a:buClr>
                <a:srgbClr val="000000"/>
              </a:buClr>
              <a:buFont typeface="Wingdings" charset="2"/>
              <a:buChar char=""/>
              <a:tabLst>
                <a:tab algn="l" pos="0"/>
              </a:tabLst>
            </a:pPr>
            <a:r>
              <a:rPr b="1" lang="fr-FR" sz="1200" spc="-1" strike="noStrike">
                <a:solidFill>
                  <a:srgbClr val="000000"/>
                </a:solidFill>
                <a:latin typeface="Marianne"/>
              </a:rPr>
              <a:t>Obligation législative </a:t>
            </a:r>
            <a:r>
              <a:rPr b="0" lang="fr-FR" sz="1200" spc="-1" strike="noStrike">
                <a:solidFill>
                  <a:srgbClr val="000000"/>
                </a:solidFill>
                <a:latin typeface="Marianne"/>
              </a:rPr>
              <a:t>de contingenter les promotions internes en fonction du nombre de recrutements par concours.</a:t>
            </a:r>
            <a:endParaRPr b="0" lang="fr-FR" sz="1200" spc="-1" strike="noStrike">
              <a:latin typeface="Arial"/>
            </a:endParaRPr>
          </a:p>
          <a:p>
            <a:pPr indent="-393840" algn="just">
              <a:lnSpc>
                <a:spcPct val="100000"/>
              </a:lnSpc>
              <a:spcBef>
                <a:spcPts val="601"/>
              </a:spcBef>
              <a:buClr>
                <a:srgbClr val="000000"/>
              </a:buClr>
              <a:buFont typeface="Wingdings" charset="2"/>
              <a:buChar char=""/>
              <a:tabLst>
                <a:tab algn="l" pos="0"/>
              </a:tabLst>
            </a:pPr>
            <a:r>
              <a:rPr b="0" lang="fr-FR" sz="1200" spc="-1" strike="noStrike">
                <a:solidFill>
                  <a:srgbClr val="000000"/>
                </a:solidFill>
                <a:latin typeface="Marianne"/>
              </a:rPr>
              <a:t>Obligation qui n’est pas toujours adaptée aux situations réelles de recrutement et qui constitue un </a:t>
            </a:r>
            <a:r>
              <a:rPr b="1" lang="fr-FR" sz="1200" spc="-1" strike="noStrike">
                <a:solidFill>
                  <a:srgbClr val="000000"/>
                </a:solidFill>
                <a:latin typeface="Marianne"/>
              </a:rPr>
              <a:t>frein important à la promotion interne</a:t>
            </a:r>
            <a:r>
              <a:rPr b="0" lang="fr-FR" sz="1200" spc="-1" strike="noStrike">
                <a:solidFill>
                  <a:srgbClr val="000000"/>
                </a:solidFill>
                <a:latin typeface="Marianne"/>
              </a:rPr>
              <a:t>.</a:t>
            </a:r>
            <a:endParaRPr b="0" lang="fr-FR" sz="1200" spc="-1" strike="noStrike">
              <a:latin typeface="Arial"/>
            </a:endParaRPr>
          </a:p>
          <a:p>
            <a:pPr algn="just">
              <a:lnSpc>
                <a:spcPct val="100000"/>
              </a:lnSpc>
              <a:spcBef>
                <a:spcPts val="601"/>
              </a:spcBef>
              <a:buNone/>
              <a:tabLst>
                <a:tab algn="l" pos="0"/>
              </a:tabLst>
            </a:pPr>
            <a:endParaRPr b="0" lang="fr-FR" sz="1200" spc="-1" strike="noStrike">
              <a:latin typeface="Arial"/>
            </a:endParaRPr>
          </a:p>
          <a:p>
            <a:pPr algn="just">
              <a:lnSpc>
                <a:spcPct val="100000"/>
              </a:lnSpc>
              <a:spcBef>
                <a:spcPts val="601"/>
              </a:spcBef>
              <a:buNone/>
              <a:tabLst>
                <a:tab algn="l" pos="0"/>
              </a:tabLst>
            </a:pPr>
            <a:r>
              <a:rPr b="1" lang="fr-FR" sz="1200" spc="-1" strike="noStrike">
                <a:solidFill>
                  <a:srgbClr val="00b0f0"/>
                </a:solidFill>
                <a:latin typeface="Marianne"/>
              </a:rPr>
              <a:t>Question : </a:t>
            </a:r>
            <a:endParaRPr b="0" lang="fr-FR" sz="1200" spc="-1" strike="noStrike">
              <a:latin typeface="Arial"/>
            </a:endParaRPr>
          </a:p>
          <a:p>
            <a:pPr algn="just">
              <a:lnSpc>
                <a:spcPct val="100000"/>
              </a:lnSpc>
              <a:spcBef>
                <a:spcPts val="601"/>
              </a:spcBef>
              <a:buNone/>
              <a:tabLst>
                <a:tab algn="l" pos="0"/>
              </a:tabLst>
            </a:pPr>
            <a:r>
              <a:rPr b="1" lang="fr-FR" sz="1200" spc="-1" strike="noStrike">
                <a:solidFill>
                  <a:srgbClr val="00b0f0"/>
                </a:solidFill>
                <a:latin typeface="Marianne"/>
              </a:rPr>
              <a:t>Quelles possibilités pour donner aux employeurs des marges de management accrues en matière de parcours de carrière vers un corps ou cadre d’emplois de niveau supérieur ? </a:t>
            </a:r>
            <a:endParaRPr b="0" lang="fr-FR" sz="1200" spc="-1" strike="noStrike">
              <a:latin typeface="Arial"/>
            </a:endParaRP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2" name="ZoneTexte 7"/>
          <p:cNvSpPr/>
          <p:nvPr/>
        </p:nvSpPr>
        <p:spPr>
          <a:xfrm>
            <a:off x="3395880" y="2832120"/>
            <a:ext cx="5399640" cy="3059280"/>
          </a:xfrm>
          <a:prstGeom prst="rect">
            <a:avLst/>
          </a:prstGeom>
          <a:noFill/>
          <a:ln w="0">
            <a:solidFill>
              <a:srgbClr val="8c2237">
                <a:lumMod val="50000"/>
              </a:srgbClr>
            </a:solidFill>
          </a:ln>
        </p:spPr>
        <p:style>
          <a:lnRef idx="0"/>
          <a:fillRef idx="0"/>
          <a:effectRef idx="0"/>
          <a:fontRef idx="minor"/>
        </p:style>
        <p:txBody>
          <a:bodyPr lIns="90000" rIns="90000" tIns="45000" bIns="45000" anchor="t">
            <a:spAutoFit/>
          </a:bodyPr>
          <a:p>
            <a:pPr marL="63360" algn="just">
              <a:lnSpc>
                <a:spcPct val="100000"/>
              </a:lnSpc>
              <a:spcBef>
                <a:spcPts val="601"/>
              </a:spcBef>
              <a:spcAft>
                <a:spcPts val="181"/>
              </a:spcAft>
              <a:buNone/>
            </a:pPr>
            <a:r>
              <a:rPr b="1" lang="fr-FR" sz="1200" spc="-1" strike="noStrike">
                <a:solidFill>
                  <a:srgbClr val="000000"/>
                </a:solidFill>
                <a:latin typeface="Marianne"/>
              </a:rPr>
              <a:t>Constats et enjeux : </a:t>
            </a:r>
            <a:endParaRPr b="0" lang="fr-FR" sz="1200" spc="-1" strike="noStrike">
              <a:latin typeface="Arial"/>
            </a:endParaRPr>
          </a:p>
          <a:p>
            <a:pPr lvl="1" marL="235080" indent="-171360" algn="just">
              <a:lnSpc>
                <a:spcPct val="100000"/>
              </a:lnSpc>
              <a:spcBef>
                <a:spcPts val="601"/>
              </a:spcBef>
              <a:spcAft>
                <a:spcPts val="181"/>
              </a:spcAft>
              <a:buClr>
                <a:srgbClr val="000000"/>
              </a:buClr>
              <a:buFont typeface="Wingdings" charset="2"/>
              <a:buChar char=""/>
            </a:pPr>
            <a:r>
              <a:rPr b="0" lang="fr-FR" sz="1200" spc="-1" strike="noStrike">
                <a:solidFill>
                  <a:srgbClr val="000000"/>
                </a:solidFill>
                <a:latin typeface="Marianne"/>
              </a:rPr>
              <a:t>Le </a:t>
            </a:r>
            <a:r>
              <a:rPr b="1" lang="fr-FR" sz="1200" spc="-1" strike="noStrike">
                <a:solidFill>
                  <a:srgbClr val="000000"/>
                </a:solidFill>
                <a:latin typeface="Marianne"/>
              </a:rPr>
              <a:t>licenciement pour insuffisance professionnelle </a:t>
            </a:r>
            <a:r>
              <a:rPr b="0" lang="fr-FR" sz="1200" spc="-1" strike="noStrike">
                <a:solidFill>
                  <a:srgbClr val="000000"/>
                </a:solidFill>
                <a:latin typeface="Marianne"/>
              </a:rPr>
              <a:t>est aujourd’hui </a:t>
            </a:r>
            <a:r>
              <a:rPr b="1" lang="fr-FR" sz="1200" spc="-1" strike="noStrike">
                <a:solidFill>
                  <a:srgbClr val="000000"/>
                </a:solidFill>
                <a:latin typeface="Marianne"/>
              </a:rPr>
              <a:t>la seule réponse aux situations avérées d’insuffisance professionnelle</a:t>
            </a:r>
            <a:r>
              <a:rPr b="0" lang="fr-FR" sz="1200" spc="-1" strike="noStrike">
                <a:solidFill>
                  <a:srgbClr val="000000"/>
                </a:solidFill>
                <a:latin typeface="Marianne"/>
              </a:rPr>
              <a:t>. </a:t>
            </a:r>
            <a:endParaRPr b="0" lang="fr-FR" sz="1200" spc="-1" strike="noStrike">
              <a:latin typeface="Arial"/>
            </a:endParaRPr>
          </a:p>
          <a:p>
            <a:pPr lvl="1" marL="235080" indent="-171360" algn="just">
              <a:lnSpc>
                <a:spcPct val="100000"/>
              </a:lnSpc>
              <a:spcBef>
                <a:spcPts val="601"/>
              </a:spcBef>
              <a:spcAft>
                <a:spcPts val="181"/>
              </a:spcAft>
              <a:buClr>
                <a:srgbClr val="000000"/>
              </a:buClr>
              <a:buFont typeface="Wingdings" charset="2"/>
              <a:buChar char=""/>
            </a:pPr>
            <a:r>
              <a:rPr b="1" lang="fr-FR" sz="1200" spc="-1" strike="noStrike">
                <a:solidFill>
                  <a:srgbClr val="000000"/>
                </a:solidFill>
                <a:latin typeface="Marianne"/>
              </a:rPr>
              <a:t>Pas de dispositif permettant une gradation de la réponse : les difficultés s’aggravent sans pouvoir être prises en charge dès les premières manifestations</a:t>
            </a:r>
            <a:r>
              <a:rPr b="0" lang="fr-FR" sz="1200" spc="-1" strike="noStrike">
                <a:solidFill>
                  <a:srgbClr val="000000"/>
                </a:solidFill>
                <a:latin typeface="Marianne"/>
              </a:rPr>
              <a:t>.</a:t>
            </a:r>
            <a:endParaRPr b="0" lang="fr-FR" sz="1200" spc="-1" strike="noStrike">
              <a:latin typeface="Arial"/>
            </a:endParaRPr>
          </a:p>
          <a:p>
            <a:pPr marL="63360" algn="just">
              <a:lnSpc>
                <a:spcPct val="100000"/>
              </a:lnSpc>
              <a:spcBef>
                <a:spcPts val="601"/>
              </a:spcBef>
              <a:spcAft>
                <a:spcPts val="181"/>
              </a:spcAft>
              <a:buNone/>
            </a:pPr>
            <a:r>
              <a:rPr b="0" lang="fr-FR" sz="1200" spc="-1" strike="noStrike">
                <a:solidFill>
                  <a:srgbClr val="000000"/>
                </a:solidFill>
                <a:latin typeface="Marianne"/>
              </a:rPr>
              <a:t> </a:t>
            </a:r>
            <a:endParaRPr b="0" lang="fr-FR" sz="1200" spc="-1" strike="noStrike">
              <a:latin typeface="Arial"/>
            </a:endParaRPr>
          </a:p>
          <a:p>
            <a:pPr marL="63360" algn="just">
              <a:lnSpc>
                <a:spcPct val="100000"/>
              </a:lnSpc>
              <a:spcBef>
                <a:spcPts val="601"/>
              </a:spcBef>
              <a:spcAft>
                <a:spcPts val="181"/>
              </a:spcAft>
              <a:buNone/>
            </a:pPr>
            <a:r>
              <a:rPr b="1" lang="fr-FR" sz="1200" spc="-1" strike="noStrike">
                <a:solidFill>
                  <a:srgbClr val="00b0f0"/>
                </a:solidFill>
                <a:latin typeface="Marianne"/>
              </a:rPr>
              <a:t>Question : </a:t>
            </a:r>
            <a:endParaRPr b="0" lang="fr-FR" sz="1200" spc="-1" strike="noStrike">
              <a:latin typeface="Arial"/>
            </a:endParaRPr>
          </a:p>
          <a:p>
            <a:pPr marL="63360" algn="just">
              <a:lnSpc>
                <a:spcPct val="100000"/>
              </a:lnSpc>
              <a:spcBef>
                <a:spcPts val="601"/>
              </a:spcBef>
              <a:spcAft>
                <a:spcPts val="181"/>
              </a:spcAft>
              <a:buNone/>
            </a:pPr>
            <a:r>
              <a:rPr b="1" lang="fr-FR" sz="1200" spc="-1" strike="noStrike">
                <a:solidFill>
                  <a:srgbClr val="00b0f0"/>
                </a:solidFill>
                <a:latin typeface="Marianne"/>
              </a:rPr>
              <a:t>Les employeurs et managers sont-ils suffisamment outillés pour prendre en compte l’insuffisance professionnelle dans le déroulé de la carrière, directement appréciée sur le fondement de l’évaluation professionnelle ?</a:t>
            </a:r>
            <a:endParaRPr b="0" lang="fr-FR" sz="1200" spc="-1" strike="noStrike">
              <a:latin typeface="Arial"/>
            </a:endParaRPr>
          </a:p>
          <a:p>
            <a:pPr marL="63360" algn="just">
              <a:lnSpc>
                <a:spcPct val="100000"/>
              </a:lnSpc>
              <a:spcBef>
                <a:spcPts val="601"/>
              </a:spcBef>
              <a:spcAft>
                <a:spcPts val="181"/>
              </a:spcAft>
              <a:buNone/>
            </a:pPr>
            <a:r>
              <a:rPr b="1" lang="fr-FR" sz="1200" spc="-1" strike="noStrike">
                <a:solidFill>
                  <a:srgbClr val="00b0f0"/>
                </a:solidFill>
                <a:latin typeface="Marianne"/>
              </a:rPr>
              <a:t>Quelle possibilité d’une réponse graduée ?</a:t>
            </a:r>
            <a:endParaRPr b="0" lang="fr-FR" sz="1200" spc="-1" strike="noStrike">
              <a:latin typeface="Arial"/>
            </a:endParaRPr>
          </a:p>
        </p:txBody>
      </p:sp>
      <p:sp>
        <p:nvSpPr>
          <p:cNvPr id="243" name="Rectangle à coins arrondis 6"/>
          <p:cNvSpPr/>
          <p:nvPr/>
        </p:nvSpPr>
        <p:spPr>
          <a:xfrm>
            <a:off x="3395880" y="1744920"/>
            <a:ext cx="5399640" cy="899640"/>
          </a:xfrm>
          <a:prstGeom prst="roundRect">
            <a:avLst>
              <a:gd name="adj" fmla="val 16667"/>
            </a:avLst>
          </a:prstGeom>
          <a:solidFill>
            <a:srgbClr val="00b0f0"/>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a:lnSpc>
                <a:spcPct val="100000"/>
              </a:lnSpc>
              <a:buNone/>
              <a:tabLst>
                <a:tab algn="l" pos="0"/>
              </a:tabLst>
            </a:pPr>
            <a:r>
              <a:rPr b="1" lang="fr-FR" sz="1600" spc="-1" strike="noStrike">
                <a:solidFill>
                  <a:srgbClr val="ffffff"/>
                </a:solidFill>
                <a:latin typeface="Marianne"/>
              </a:rPr>
              <a:t>Comment répondre de manière plus juste et efficace aux situations d’insuffisance professionnelle?</a:t>
            </a:r>
            <a:endParaRPr b="0" lang="fr-FR" sz="1600" spc="-1" strike="noStrike">
              <a:latin typeface="Arial"/>
            </a:endParaRPr>
          </a:p>
        </p:txBody>
      </p:sp>
      <p:sp>
        <p:nvSpPr>
          <p:cNvPr id="244" name="Rectangle 16"/>
          <p:cNvSpPr/>
          <p:nvPr/>
        </p:nvSpPr>
        <p:spPr>
          <a:xfrm>
            <a:off x="0" y="2160"/>
            <a:ext cx="12191760" cy="1555200"/>
          </a:xfrm>
          <a:prstGeom prst="rect">
            <a:avLst/>
          </a:prstGeom>
          <a:solidFill>
            <a:srgbClr val="00b0f0"/>
          </a:solidFill>
          <a:ln w="0">
            <a:noFill/>
          </a:ln>
        </p:spPr>
        <p:style>
          <a:lnRef idx="0"/>
          <a:fillRef idx="0"/>
          <a:effectRef idx="0"/>
          <a:fontRef idx="minor"/>
        </p:style>
        <p:txBody>
          <a:bodyPr numCol="1" spcCol="1440" lIns="860040" rIns="73800" tIns="73800" bIns="73800" anchor="ctr">
            <a:noAutofit/>
          </a:bodyPr>
          <a:p>
            <a:pPr algn="ctr">
              <a:lnSpc>
                <a:spcPct val="90000"/>
              </a:lnSpc>
              <a:spcAft>
                <a:spcPts val="1015"/>
              </a:spcAft>
              <a:buNone/>
              <a:tabLst>
                <a:tab algn="l" pos="0"/>
              </a:tabLst>
            </a:pPr>
            <a:r>
              <a:rPr b="1" lang="fr-FR" sz="2900" spc="-1" strike="noStrike">
                <a:solidFill>
                  <a:srgbClr val="ffffff"/>
                </a:solidFill>
                <a:latin typeface="Marianne"/>
              </a:rPr>
              <a:t>Comment fluidifier les mobilités et mieux gérer les parcours professionnels et les départs ?</a:t>
            </a:r>
            <a:endParaRPr b="0" lang="fr-FR" sz="2900" spc="-1" strike="noStrike">
              <a:latin typeface="Arial"/>
            </a:endParaRPr>
          </a:p>
        </p:txBody>
      </p:sp>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5" name="ZoneTexte 7"/>
          <p:cNvSpPr/>
          <p:nvPr/>
        </p:nvSpPr>
        <p:spPr>
          <a:xfrm>
            <a:off x="3395880" y="2790720"/>
            <a:ext cx="5399640" cy="3523680"/>
          </a:xfrm>
          <a:prstGeom prst="rect">
            <a:avLst/>
          </a:prstGeom>
          <a:noFill/>
          <a:ln w="0">
            <a:solidFill>
              <a:srgbClr val="8c2237">
                <a:lumMod val="50000"/>
              </a:srgbClr>
            </a:solidFill>
          </a:ln>
        </p:spPr>
        <p:style>
          <a:lnRef idx="0"/>
          <a:fillRef idx="0"/>
          <a:effectRef idx="0"/>
          <a:fontRef idx="minor"/>
        </p:style>
        <p:txBody>
          <a:bodyPr lIns="90000" rIns="90000" tIns="45000" bIns="45000" anchor="t">
            <a:spAutoFit/>
          </a:bodyPr>
          <a:p>
            <a:pPr marL="63360" algn="just">
              <a:lnSpc>
                <a:spcPct val="100000"/>
              </a:lnSpc>
              <a:spcBef>
                <a:spcPts val="601"/>
              </a:spcBef>
              <a:spcAft>
                <a:spcPts val="181"/>
              </a:spcAft>
              <a:buNone/>
            </a:pPr>
            <a:r>
              <a:rPr b="1" lang="fr-FR" sz="1200" spc="-1" strike="noStrike">
                <a:solidFill>
                  <a:srgbClr val="000000"/>
                </a:solidFill>
                <a:latin typeface="Marianne"/>
              </a:rPr>
              <a:t>Constats et enjeux : </a:t>
            </a:r>
            <a:endParaRPr b="0" lang="fr-FR" sz="1200" spc="-1" strike="noStrike">
              <a:latin typeface="Arial"/>
            </a:endParaRPr>
          </a:p>
          <a:p>
            <a:pPr lvl="1" marL="235080" indent="-171360" algn="just">
              <a:lnSpc>
                <a:spcPct val="100000"/>
              </a:lnSpc>
              <a:spcBef>
                <a:spcPts val="601"/>
              </a:spcBef>
              <a:spcAft>
                <a:spcPts val="181"/>
              </a:spcAft>
              <a:buClr>
                <a:srgbClr val="000000"/>
              </a:buClr>
              <a:buFont typeface="Wingdings" charset="2"/>
              <a:buChar char=""/>
            </a:pPr>
            <a:r>
              <a:rPr b="0" lang="fr-FR" sz="1200" spc="-1" strike="noStrike">
                <a:solidFill>
                  <a:srgbClr val="000000"/>
                </a:solidFill>
                <a:latin typeface="Marianne"/>
              </a:rPr>
              <a:t>Création par la loi de transformation de la fonction publique, </a:t>
            </a:r>
            <a:r>
              <a:rPr b="1" lang="fr-FR" sz="1200" spc="-1" strike="noStrike">
                <a:solidFill>
                  <a:srgbClr val="000000"/>
                </a:solidFill>
                <a:latin typeface="Marianne"/>
              </a:rPr>
              <a:t>à titre expérimental pour les années 2020 à 2025, pour les fonctionnaires appartenant aux trois versants de la fonction publique, d’un dispositif de rupture conventionnelle.</a:t>
            </a:r>
            <a:endParaRPr b="0" lang="fr-FR" sz="1200" spc="-1" strike="noStrike">
              <a:latin typeface="Arial"/>
            </a:endParaRPr>
          </a:p>
          <a:p>
            <a:pPr lvl="1" marL="235080" indent="-171360" algn="just">
              <a:lnSpc>
                <a:spcPct val="100000"/>
              </a:lnSpc>
              <a:spcBef>
                <a:spcPts val="601"/>
              </a:spcBef>
              <a:spcAft>
                <a:spcPts val="181"/>
              </a:spcAft>
              <a:buClr>
                <a:srgbClr val="000000"/>
              </a:buClr>
              <a:buFont typeface="Wingdings" charset="2"/>
              <a:buChar char=""/>
            </a:pPr>
            <a:r>
              <a:rPr b="0" lang="fr-FR" sz="1200" spc="-1" strike="noStrike">
                <a:latin typeface="Marianne"/>
              </a:rPr>
              <a:t>Pour la Fonction publique de l’Etat, entre 2020 et 2022, 5 300 agents ont bénéficié de ce dispositif qui a </a:t>
            </a:r>
            <a:r>
              <a:rPr b="0" lang="fr-FR" sz="1200" spc="-1" strike="noStrike">
                <a:solidFill>
                  <a:srgbClr val="000000"/>
                </a:solidFill>
                <a:latin typeface="Marianne"/>
              </a:rPr>
              <a:t>permis des reconversions professionnelles hors de l’administration.</a:t>
            </a:r>
            <a:endParaRPr b="0" lang="fr-FR" sz="1200" spc="-1" strike="noStrike">
              <a:latin typeface="Arial"/>
            </a:endParaRPr>
          </a:p>
          <a:p>
            <a:pPr lvl="1" marL="235080" indent="-171360" algn="just">
              <a:lnSpc>
                <a:spcPct val="100000"/>
              </a:lnSpc>
              <a:spcBef>
                <a:spcPts val="601"/>
              </a:spcBef>
              <a:spcAft>
                <a:spcPts val="181"/>
              </a:spcAft>
              <a:buClr>
                <a:srgbClr val="000000"/>
              </a:buClr>
              <a:buFont typeface="Wingdings" charset="2"/>
              <a:buChar char=""/>
            </a:pPr>
            <a:r>
              <a:rPr b="0" lang="fr-FR" sz="1200" spc="-1" strike="noStrike">
                <a:solidFill>
                  <a:srgbClr val="000000"/>
                </a:solidFill>
                <a:latin typeface="Marianne"/>
              </a:rPr>
              <a:t>Pour</a:t>
            </a:r>
            <a:r>
              <a:rPr b="0" lang="fr-FR" sz="1200" spc="-1" strike="noStrike">
                <a:latin typeface="Marianne"/>
              </a:rPr>
              <a:t> la FPH en 2021 : 2 808 ruptures conventionnelles ont été conclues.</a:t>
            </a:r>
            <a:endParaRPr b="0" lang="fr-FR" sz="1200" spc="-1" strike="noStrike">
              <a:latin typeface="Arial"/>
            </a:endParaRPr>
          </a:p>
          <a:p>
            <a:pPr marL="63360" algn="just">
              <a:lnSpc>
                <a:spcPct val="100000"/>
              </a:lnSpc>
              <a:spcBef>
                <a:spcPts val="601"/>
              </a:spcBef>
              <a:spcAft>
                <a:spcPts val="181"/>
              </a:spcAft>
              <a:buNone/>
            </a:pPr>
            <a:endParaRPr b="0" lang="fr-FR" sz="1200" spc="-1" strike="noStrike">
              <a:latin typeface="Arial"/>
            </a:endParaRPr>
          </a:p>
          <a:p>
            <a:pPr marL="63360" algn="just">
              <a:lnSpc>
                <a:spcPct val="100000"/>
              </a:lnSpc>
              <a:spcBef>
                <a:spcPts val="601"/>
              </a:spcBef>
              <a:spcAft>
                <a:spcPts val="181"/>
              </a:spcAft>
              <a:buNone/>
            </a:pPr>
            <a:r>
              <a:rPr b="1" lang="fr-FR" sz="1200" spc="-1" strike="noStrike">
                <a:solidFill>
                  <a:srgbClr val="00b0f0"/>
                </a:solidFill>
                <a:latin typeface="Marianne"/>
              </a:rPr>
              <a:t>Question  : </a:t>
            </a:r>
            <a:endParaRPr b="0" lang="fr-FR" sz="1200" spc="-1" strike="noStrike">
              <a:latin typeface="Arial"/>
            </a:endParaRPr>
          </a:p>
          <a:p>
            <a:pPr marL="63360" algn="just">
              <a:lnSpc>
                <a:spcPct val="100000"/>
              </a:lnSpc>
              <a:spcBef>
                <a:spcPts val="601"/>
              </a:spcBef>
              <a:spcAft>
                <a:spcPts val="181"/>
              </a:spcAft>
              <a:buNone/>
            </a:pPr>
            <a:r>
              <a:rPr b="1" lang="fr-FR" sz="1200" spc="-1" strike="noStrike">
                <a:solidFill>
                  <a:srgbClr val="00b0f0"/>
                </a:solidFill>
                <a:latin typeface="Marianne"/>
              </a:rPr>
              <a:t>Faut-il pérenniser le dispositif instauré en 2020 à titre expérimental ? </a:t>
            </a:r>
            <a:endParaRPr b="0" lang="fr-FR" sz="1200" spc="-1" strike="noStrike">
              <a:latin typeface="Arial"/>
            </a:endParaRPr>
          </a:p>
          <a:p>
            <a:pPr marL="63360" algn="just">
              <a:lnSpc>
                <a:spcPct val="100000"/>
              </a:lnSpc>
              <a:spcBef>
                <a:spcPts val="601"/>
              </a:spcBef>
              <a:spcAft>
                <a:spcPts val="181"/>
              </a:spcAft>
              <a:buNone/>
            </a:pPr>
            <a:r>
              <a:rPr b="1" lang="fr-FR" sz="1200" spc="-1" strike="noStrike">
                <a:solidFill>
                  <a:srgbClr val="00b0f0"/>
                </a:solidFill>
                <a:latin typeface="Marianne"/>
              </a:rPr>
              <a:t>Les règles actuelles relatives au réemploi dans la fonction publique à la suite d’une rupture conventionnelle doivent-elles être revues ?</a:t>
            </a:r>
            <a:endParaRPr b="0" lang="fr-FR" sz="1200" spc="-1" strike="noStrike">
              <a:latin typeface="Arial"/>
            </a:endParaRPr>
          </a:p>
        </p:txBody>
      </p:sp>
      <p:sp>
        <p:nvSpPr>
          <p:cNvPr id="246" name="Rectangle à coins arrondis 6"/>
          <p:cNvSpPr/>
          <p:nvPr/>
        </p:nvSpPr>
        <p:spPr>
          <a:xfrm>
            <a:off x="3395880" y="1723320"/>
            <a:ext cx="5399640" cy="899640"/>
          </a:xfrm>
          <a:prstGeom prst="roundRect">
            <a:avLst>
              <a:gd name="adj" fmla="val 16667"/>
            </a:avLst>
          </a:prstGeom>
          <a:solidFill>
            <a:srgbClr val="00b0f0"/>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a:lnSpc>
                <a:spcPct val="100000"/>
              </a:lnSpc>
              <a:buNone/>
              <a:tabLst>
                <a:tab algn="l" pos="0"/>
              </a:tabLst>
            </a:pPr>
            <a:r>
              <a:rPr b="1" lang="fr-FR" sz="1600" spc="-1" strike="noStrike">
                <a:solidFill>
                  <a:srgbClr val="ffffff"/>
                </a:solidFill>
                <a:latin typeface="Marianne"/>
              </a:rPr>
              <a:t>Comment consolider les leviers permettant les départs conventionnels ?</a:t>
            </a:r>
            <a:endParaRPr b="0" lang="fr-FR" sz="1600" spc="-1" strike="noStrike">
              <a:latin typeface="Arial"/>
            </a:endParaRPr>
          </a:p>
        </p:txBody>
      </p:sp>
      <p:grpSp>
        <p:nvGrpSpPr>
          <p:cNvPr id="247" name="Groupe 14"/>
          <p:cNvGrpSpPr/>
          <p:nvPr/>
        </p:nvGrpSpPr>
        <p:grpSpPr>
          <a:xfrm>
            <a:off x="0" y="0"/>
            <a:ext cx="12191760" cy="1555200"/>
            <a:chOff x="0" y="0"/>
            <a:chExt cx="12191760" cy="1555200"/>
          </a:xfrm>
        </p:grpSpPr>
        <p:sp>
          <p:nvSpPr>
            <p:cNvPr id="248" name="Rectangle 15"/>
            <p:cNvSpPr/>
            <p:nvPr/>
          </p:nvSpPr>
          <p:spPr>
            <a:xfrm>
              <a:off x="0" y="0"/>
              <a:ext cx="12191760" cy="1083240"/>
            </a:xfrm>
            <a:prstGeom prst="rect">
              <a:avLst/>
            </a:prstGeom>
            <a:solidFill>
              <a:srgbClr val="174c82"/>
            </a:solidFill>
            <a:ln>
              <a:solidFill>
                <a:srgbClr val="8dafd6"/>
              </a:solidFill>
              <a:round/>
            </a:ln>
          </p:spPr>
          <p:style>
            <a:lnRef idx="2"/>
            <a:fillRef idx="0"/>
            <a:effectRef idx="0">
              <a:schemeClr val="accent1">
                <a:hueOff val="0"/>
                <a:satOff val="0"/>
                <a:lumOff val="0"/>
                <a:alphaOff val="0"/>
              </a:schemeClr>
            </a:effectRef>
            <a:fontRef idx="minor"/>
          </p:style>
        </p:sp>
        <p:sp>
          <p:nvSpPr>
            <p:cNvPr id="249" name="Rectangle 16"/>
            <p:cNvSpPr/>
            <p:nvPr/>
          </p:nvSpPr>
          <p:spPr>
            <a:xfrm>
              <a:off x="0" y="0"/>
              <a:ext cx="12191760" cy="1555200"/>
            </a:xfrm>
            <a:prstGeom prst="rect">
              <a:avLst/>
            </a:prstGeom>
            <a:solidFill>
              <a:srgbClr val="00b0f0"/>
            </a:solidFill>
            <a:ln w="0">
              <a:noFill/>
            </a:ln>
          </p:spPr>
          <p:style>
            <a:lnRef idx="0"/>
            <a:fillRef idx="0"/>
            <a:effectRef idx="0"/>
            <a:fontRef idx="minor"/>
          </p:style>
          <p:txBody>
            <a:bodyPr numCol="1" spcCol="1440" lIns="860040" rIns="73800" tIns="73800" bIns="73800" anchor="ctr">
              <a:noAutofit/>
            </a:bodyPr>
            <a:p>
              <a:pPr algn="ctr">
                <a:lnSpc>
                  <a:spcPct val="90000"/>
                </a:lnSpc>
                <a:spcAft>
                  <a:spcPts val="1015"/>
                </a:spcAft>
                <a:buNone/>
                <a:tabLst>
                  <a:tab algn="l" pos="0"/>
                </a:tabLst>
              </a:pPr>
              <a:r>
                <a:rPr b="1" lang="fr-FR" sz="2900" spc="-1" strike="noStrike">
                  <a:solidFill>
                    <a:srgbClr val="ffffff"/>
                  </a:solidFill>
                  <a:latin typeface="Marianne"/>
                </a:rPr>
                <a:t>Comment fluidifier les mobilités et mieux gérer les parcours professionnels ?</a:t>
              </a:r>
              <a:endParaRPr b="0" lang="fr-FR" sz="2900" spc="-1" strike="noStrike">
                <a:latin typeface="Arial"/>
              </a:endParaRPr>
            </a:p>
          </p:txBody>
        </p:sp>
      </p:grpSp>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0" name="ZoneTexte 7"/>
          <p:cNvSpPr/>
          <p:nvPr/>
        </p:nvSpPr>
        <p:spPr>
          <a:xfrm>
            <a:off x="345600" y="2456280"/>
            <a:ext cx="5399640" cy="2980800"/>
          </a:xfrm>
          <a:prstGeom prst="rect">
            <a:avLst/>
          </a:prstGeom>
          <a:noFill/>
          <a:ln w="0">
            <a:solidFill>
              <a:srgbClr val="8c2237">
                <a:lumMod val="50000"/>
              </a:srgbClr>
            </a:solidFill>
          </a:ln>
        </p:spPr>
        <p:style>
          <a:lnRef idx="0"/>
          <a:fillRef idx="0"/>
          <a:effectRef idx="0"/>
          <a:fontRef idx="minor"/>
        </p:style>
        <p:txBody>
          <a:bodyPr lIns="90000" rIns="90000" tIns="45000" bIns="45000" anchor="t">
            <a:spAutoFit/>
          </a:bodyPr>
          <a:p>
            <a:pPr lvl="1" marL="235080" indent="-171360" algn="just">
              <a:lnSpc>
                <a:spcPct val="100000"/>
              </a:lnSpc>
              <a:spcBef>
                <a:spcPts val="601"/>
              </a:spcBef>
              <a:buClr>
                <a:srgbClr val="000000"/>
              </a:buClr>
              <a:buFont typeface="Wingdings" charset="2"/>
              <a:buChar char=""/>
            </a:pPr>
            <a:r>
              <a:rPr b="0" lang="fr-FR" sz="1200" spc="-1" strike="noStrike">
                <a:solidFill>
                  <a:srgbClr val="000000"/>
                </a:solidFill>
                <a:latin typeface="Marianne"/>
              </a:rPr>
              <a:t>Une constitution des corps et cadres d’emplois en référence </a:t>
            </a:r>
            <a:r>
              <a:rPr b="1" lang="fr-FR" sz="1200" spc="-1" strike="noStrike">
                <a:solidFill>
                  <a:srgbClr val="000000"/>
                </a:solidFill>
                <a:latin typeface="Marianne"/>
              </a:rPr>
              <a:t>aux seules catégories administratives transverses </a:t>
            </a:r>
            <a:r>
              <a:rPr b="0" lang="fr-FR" sz="1200" spc="-1" strike="noStrike">
                <a:solidFill>
                  <a:srgbClr val="000000"/>
                </a:solidFill>
                <a:latin typeface="Marianne"/>
              </a:rPr>
              <a:t>A, B, C (et D jusque dans les années 90), elles-mêmes définies par </a:t>
            </a:r>
            <a:r>
              <a:rPr b="1" lang="fr-FR" sz="1200" spc="-1" strike="noStrike">
                <a:solidFill>
                  <a:srgbClr val="000000"/>
                </a:solidFill>
                <a:latin typeface="Marianne"/>
              </a:rPr>
              <a:t>le seul niveau théorique de diplôme et de recrutement</a:t>
            </a:r>
            <a:r>
              <a:rPr b="0" lang="fr-FR" sz="1200" spc="-1" strike="noStrike">
                <a:solidFill>
                  <a:srgbClr val="000000"/>
                </a:solidFill>
                <a:latin typeface="Marianne"/>
              </a:rPr>
              <a:t>, quel que soit le métier exercé.</a:t>
            </a:r>
            <a:endParaRPr b="0" lang="fr-FR" sz="1200" spc="-1" strike="noStrike">
              <a:latin typeface="Arial"/>
            </a:endParaRPr>
          </a:p>
          <a:p>
            <a:pPr lvl="1" marL="235080" indent="-171360" algn="just">
              <a:lnSpc>
                <a:spcPct val="100000"/>
              </a:lnSpc>
              <a:spcBef>
                <a:spcPts val="601"/>
              </a:spcBef>
              <a:buClr>
                <a:srgbClr val="000000"/>
              </a:buClr>
              <a:buFont typeface="Wingdings" charset="2"/>
              <a:buChar char=""/>
            </a:pPr>
            <a:r>
              <a:rPr b="1" lang="fr-FR" sz="1200" spc="-1" strike="noStrike">
                <a:solidFill>
                  <a:srgbClr val="000000"/>
                </a:solidFill>
                <a:latin typeface="Marianne"/>
              </a:rPr>
              <a:t>Un décalage croissant avec la réalité des niveaux et des contenus de qualifications nécessaires pour l’exercice des métiers</a:t>
            </a:r>
            <a:r>
              <a:rPr b="0" lang="fr-FR" sz="1200" spc="-1" strike="noStrike">
                <a:solidFill>
                  <a:srgbClr val="000000"/>
                </a:solidFill>
                <a:latin typeface="Marianne"/>
              </a:rPr>
              <a:t>. La France a connu des évolutions sociodémographiques majeures depuis 70 ans : passage de 10 % à 80 %, de la proportion d’une classe d’âge titulaire du baccalauréat ; massification de l’accès à l’enseignement supérieur ; déformation du lien entre niveau des diplômes et nature des missions…</a:t>
            </a:r>
            <a:endParaRPr b="0" lang="fr-FR" sz="1200" spc="-1" strike="noStrike">
              <a:latin typeface="Arial"/>
            </a:endParaRPr>
          </a:p>
          <a:p>
            <a:pPr lvl="1" marL="235080" indent="-171360" algn="just">
              <a:lnSpc>
                <a:spcPct val="100000"/>
              </a:lnSpc>
              <a:spcBef>
                <a:spcPts val="601"/>
              </a:spcBef>
              <a:buClr>
                <a:srgbClr val="000000"/>
              </a:buClr>
              <a:buFont typeface="Wingdings" charset="2"/>
              <a:buChar char=""/>
            </a:pPr>
            <a:r>
              <a:rPr b="1" lang="fr-FR" sz="1200" spc="-1" strike="noStrike">
                <a:solidFill>
                  <a:srgbClr val="000000"/>
                </a:solidFill>
                <a:latin typeface="Marianne"/>
              </a:rPr>
              <a:t>Un effet de décorrélation des échelles de rémunération et des parcours de carrière au regard de l’acquisition des compétences et de la progression en responsabilités.</a:t>
            </a:r>
            <a:endParaRPr b="0" lang="fr-FR" sz="1200" spc="-1" strike="noStrike">
              <a:latin typeface="Arial"/>
            </a:endParaRPr>
          </a:p>
        </p:txBody>
      </p:sp>
      <p:sp>
        <p:nvSpPr>
          <p:cNvPr id="251" name="Rectangle à coins arrondis 6"/>
          <p:cNvSpPr/>
          <p:nvPr/>
        </p:nvSpPr>
        <p:spPr>
          <a:xfrm>
            <a:off x="345600" y="1326600"/>
            <a:ext cx="5399640" cy="899640"/>
          </a:xfrm>
          <a:prstGeom prst="roundRect">
            <a:avLst>
              <a:gd name="adj" fmla="val 16667"/>
            </a:avLst>
          </a:prstGeom>
          <a:solidFill>
            <a:srgbClr val="c00000"/>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a:lnSpc>
                <a:spcPct val="100000"/>
              </a:lnSpc>
              <a:buNone/>
            </a:pPr>
            <a:r>
              <a:rPr b="1" lang="fr-FR" sz="1600" spc="-1" strike="noStrike">
                <a:solidFill>
                  <a:srgbClr val="ffffff"/>
                </a:solidFill>
                <a:latin typeface="Marianne"/>
              </a:rPr>
              <a:t>Constat et enjeux : une structuration en catégories administratives en décalage croissant avec les évolutions de l’emploi et des métiers</a:t>
            </a:r>
            <a:endParaRPr b="0" lang="fr-FR" sz="1600" spc="-1" strike="noStrike">
              <a:latin typeface="Arial"/>
            </a:endParaRPr>
          </a:p>
        </p:txBody>
      </p:sp>
      <p:sp>
        <p:nvSpPr>
          <p:cNvPr id="252" name="ZoneTexte 10"/>
          <p:cNvSpPr/>
          <p:nvPr/>
        </p:nvSpPr>
        <p:spPr>
          <a:xfrm>
            <a:off x="6446160" y="2444760"/>
            <a:ext cx="5399640" cy="3621240"/>
          </a:xfrm>
          <a:prstGeom prst="rect">
            <a:avLst/>
          </a:prstGeom>
          <a:noFill/>
          <a:ln w="0">
            <a:solidFill>
              <a:srgbClr val="8c2237">
                <a:lumMod val="50000"/>
              </a:srgbClr>
            </a:solidFill>
          </a:ln>
        </p:spPr>
        <p:style>
          <a:lnRef idx="0"/>
          <a:fillRef idx="0"/>
          <a:effectRef idx="0"/>
          <a:fontRef idx="minor"/>
        </p:style>
        <p:txBody>
          <a:bodyPr lIns="90000" rIns="90000" tIns="45000" bIns="45000" anchor="t">
            <a:spAutoFit/>
          </a:bodyPr>
          <a:p>
            <a:pPr lvl="1" marL="235080" indent="-171360" algn="just">
              <a:lnSpc>
                <a:spcPct val="100000"/>
              </a:lnSpc>
              <a:spcBef>
                <a:spcPts val="601"/>
              </a:spcBef>
              <a:buClr>
                <a:srgbClr val="000000"/>
              </a:buClr>
              <a:buFont typeface="Wingdings" charset="2"/>
              <a:buChar char=""/>
            </a:pPr>
            <a:r>
              <a:rPr b="1" lang="fr-FR" sz="1200" spc="-1" strike="noStrike">
                <a:solidFill>
                  <a:srgbClr val="000000"/>
                </a:solidFill>
                <a:latin typeface="Marianne"/>
              </a:rPr>
              <a:t>Comment mieux corréler les parcours professionnels aux logiques d’acquisition de compétences et de prises de responsabilité propres à chaque grand domaine d’activité ?</a:t>
            </a:r>
            <a:endParaRPr b="0" lang="fr-FR" sz="1200" spc="-1" strike="noStrike">
              <a:latin typeface="Arial"/>
            </a:endParaRPr>
          </a:p>
          <a:p>
            <a:pPr lvl="1" marL="235080" indent="-171360" algn="just">
              <a:lnSpc>
                <a:spcPct val="100000"/>
              </a:lnSpc>
              <a:spcBef>
                <a:spcPts val="601"/>
              </a:spcBef>
              <a:buClr>
                <a:srgbClr val="000000"/>
              </a:buClr>
              <a:buFont typeface="Wingdings" charset="2"/>
              <a:buChar char=""/>
            </a:pPr>
            <a:r>
              <a:rPr b="1" lang="fr-FR" sz="1200" spc="-1" strike="noStrike">
                <a:solidFill>
                  <a:srgbClr val="000000"/>
                </a:solidFill>
                <a:latin typeface="Marianne"/>
              </a:rPr>
              <a:t>Quels bénéfices attendre d’une gestion des ressources humaines centrée d’abord sur l’appartenance à une filière professionnelle ?</a:t>
            </a:r>
            <a:endParaRPr b="0" lang="fr-FR" sz="1200" spc="-1" strike="noStrike">
              <a:latin typeface="Arial"/>
            </a:endParaRPr>
          </a:p>
          <a:p>
            <a:pPr lvl="1" marL="628560" indent="-171360" algn="just">
              <a:lnSpc>
                <a:spcPct val="100000"/>
              </a:lnSpc>
              <a:spcBef>
                <a:spcPts val="601"/>
              </a:spcBef>
              <a:buClr>
                <a:srgbClr val="000000"/>
              </a:buClr>
              <a:buFont typeface="Wingdings" charset="2"/>
              <a:buChar char=""/>
            </a:pPr>
            <a:r>
              <a:rPr b="1" lang="fr-FR" sz="1200" spc="-1" strike="noStrike">
                <a:solidFill>
                  <a:srgbClr val="000000"/>
                </a:solidFill>
                <a:latin typeface="Marianne"/>
              </a:rPr>
              <a:t> </a:t>
            </a:r>
            <a:r>
              <a:rPr b="1" lang="fr-FR" sz="1200" spc="-1" strike="noStrike">
                <a:solidFill>
                  <a:srgbClr val="000000"/>
                </a:solidFill>
                <a:latin typeface="Marianne"/>
              </a:rPr>
              <a:t>Sur les parcours de promotion</a:t>
            </a:r>
            <a:endParaRPr b="0" lang="fr-FR" sz="1200" spc="-1" strike="noStrike">
              <a:latin typeface="Arial"/>
            </a:endParaRPr>
          </a:p>
          <a:p>
            <a:pPr lvl="1" marL="628560" indent="-171360" algn="just">
              <a:lnSpc>
                <a:spcPct val="100000"/>
              </a:lnSpc>
              <a:spcBef>
                <a:spcPts val="601"/>
              </a:spcBef>
              <a:buClr>
                <a:srgbClr val="000000"/>
              </a:buClr>
              <a:buFont typeface="Wingdings" charset="2"/>
              <a:buChar char=""/>
            </a:pPr>
            <a:r>
              <a:rPr b="1" lang="fr-FR" sz="1200" spc="-1" strike="noStrike">
                <a:solidFill>
                  <a:srgbClr val="000000"/>
                </a:solidFill>
                <a:latin typeface="Marianne"/>
              </a:rPr>
              <a:t> </a:t>
            </a:r>
            <a:r>
              <a:rPr b="1" lang="fr-FR" sz="1200" spc="-1" strike="noStrike">
                <a:solidFill>
                  <a:srgbClr val="000000"/>
                </a:solidFill>
                <a:latin typeface="Marianne"/>
              </a:rPr>
              <a:t>Sur les mobilités fluidifiées entre employeurs et versants </a:t>
            </a:r>
            <a:endParaRPr b="0" lang="fr-FR" sz="1200" spc="-1" strike="noStrike">
              <a:latin typeface="Arial"/>
            </a:endParaRPr>
          </a:p>
          <a:p>
            <a:pPr lvl="1" marL="628560" indent="-171360" algn="just">
              <a:lnSpc>
                <a:spcPct val="100000"/>
              </a:lnSpc>
              <a:spcBef>
                <a:spcPts val="601"/>
              </a:spcBef>
              <a:buClr>
                <a:srgbClr val="000000"/>
              </a:buClr>
              <a:buFont typeface="Wingdings" charset="2"/>
              <a:buChar char=""/>
            </a:pPr>
            <a:r>
              <a:rPr b="1" lang="fr-FR" sz="1200" spc="-1" strike="noStrike">
                <a:solidFill>
                  <a:srgbClr val="000000"/>
                </a:solidFill>
                <a:latin typeface="Marianne"/>
              </a:rPr>
              <a:t> </a:t>
            </a:r>
            <a:r>
              <a:rPr b="1" lang="fr-FR" sz="1200" spc="-1" strike="noStrike">
                <a:solidFill>
                  <a:srgbClr val="000000"/>
                </a:solidFill>
                <a:latin typeface="Marianne"/>
              </a:rPr>
              <a:t>Sur les politiques de rémunération</a:t>
            </a:r>
            <a:endParaRPr b="0" lang="fr-FR" sz="1200" spc="-1" strike="noStrike">
              <a:latin typeface="Arial"/>
            </a:endParaRPr>
          </a:p>
          <a:p>
            <a:pPr lvl="1" marL="628560" indent="-171360" algn="just">
              <a:lnSpc>
                <a:spcPct val="100000"/>
              </a:lnSpc>
              <a:spcBef>
                <a:spcPts val="601"/>
              </a:spcBef>
              <a:buClr>
                <a:srgbClr val="000000"/>
              </a:buClr>
              <a:buFont typeface="Wingdings" charset="2"/>
              <a:buChar char=""/>
            </a:pPr>
            <a:r>
              <a:rPr b="1" lang="fr-FR" sz="1200" spc="-1" strike="noStrike">
                <a:solidFill>
                  <a:srgbClr val="000000"/>
                </a:solidFill>
                <a:latin typeface="Marianne"/>
              </a:rPr>
              <a:t> </a:t>
            </a:r>
            <a:r>
              <a:rPr b="1" lang="fr-FR" sz="1200" spc="-1" strike="noStrike">
                <a:solidFill>
                  <a:srgbClr val="000000"/>
                </a:solidFill>
                <a:latin typeface="Marianne"/>
              </a:rPr>
              <a:t>Sur la gestion prévisionnelle des emplois et des compétences </a:t>
            </a:r>
            <a:endParaRPr b="0" lang="fr-FR" sz="1200" spc="-1" strike="noStrike">
              <a:latin typeface="Arial"/>
            </a:endParaRPr>
          </a:p>
          <a:p>
            <a:pPr lvl="1" marL="628560" indent="-171360" algn="just">
              <a:lnSpc>
                <a:spcPct val="100000"/>
              </a:lnSpc>
              <a:spcBef>
                <a:spcPts val="601"/>
              </a:spcBef>
              <a:buClr>
                <a:srgbClr val="000000"/>
              </a:buClr>
              <a:buFont typeface="Wingdings" charset="2"/>
              <a:buChar char=""/>
            </a:pPr>
            <a:r>
              <a:rPr b="1" lang="fr-FR" sz="1200" spc="-1" strike="noStrike">
                <a:solidFill>
                  <a:srgbClr val="000000"/>
                </a:solidFill>
                <a:latin typeface="Marianne"/>
              </a:rPr>
              <a:t> </a:t>
            </a:r>
            <a:r>
              <a:rPr b="1" lang="fr-FR" sz="1200" spc="-1" strike="noStrike">
                <a:solidFill>
                  <a:srgbClr val="000000"/>
                </a:solidFill>
                <a:latin typeface="Marianne"/>
              </a:rPr>
              <a:t>Sur l’égalité professionnelle entre les femmes et les hommes</a:t>
            </a:r>
            <a:endParaRPr b="0" lang="fr-FR" sz="1200" spc="-1" strike="noStrike">
              <a:latin typeface="Arial"/>
            </a:endParaRPr>
          </a:p>
          <a:p>
            <a:pPr lvl="1" marL="628560" indent="-171360" algn="just">
              <a:lnSpc>
                <a:spcPct val="100000"/>
              </a:lnSpc>
              <a:spcBef>
                <a:spcPts val="601"/>
              </a:spcBef>
              <a:buClr>
                <a:srgbClr val="000000"/>
              </a:buClr>
              <a:buFont typeface="Wingdings" charset="2"/>
              <a:buChar char=""/>
            </a:pPr>
            <a:r>
              <a:rPr b="1" lang="fr-FR" sz="1200" spc="-1" strike="noStrike">
                <a:solidFill>
                  <a:srgbClr val="000000"/>
                </a:solidFill>
                <a:latin typeface="Marianne"/>
              </a:rPr>
              <a:t> </a:t>
            </a:r>
            <a:r>
              <a:rPr b="1" lang="fr-FR" sz="1200" spc="-1" strike="noStrike">
                <a:solidFill>
                  <a:srgbClr val="000000"/>
                </a:solidFill>
                <a:latin typeface="Marianne"/>
              </a:rPr>
              <a:t>Sur le dialogue social</a:t>
            </a:r>
            <a:endParaRPr b="0" lang="fr-FR" sz="1200" spc="-1" strike="noStrike">
              <a:latin typeface="Arial"/>
            </a:endParaRPr>
          </a:p>
          <a:p>
            <a:pPr marL="171360" indent="-171360" algn="just">
              <a:lnSpc>
                <a:spcPct val="100000"/>
              </a:lnSpc>
              <a:spcBef>
                <a:spcPts val="601"/>
              </a:spcBef>
              <a:buClr>
                <a:srgbClr val="000000"/>
              </a:buClr>
              <a:buFont typeface="Wingdings" charset="2"/>
              <a:buChar char=""/>
            </a:pPr>
            <a:r>
              <a:rPr b="1" lang="fr-FR" sz="1200" spc="-1" strike="noStrike">
                <a:solidFill>
                  <a:srgbClr val="000000"/>
                </a:solidFill>
                <a:latin typeface="Marianne"/>
              </a:rPr>
              <a:t>Quelle priorisation éventuelle des filières/périmètres les plus en tension</a:t>
            </a:r>
            <a:r>
              <a:rPr b="0" lang="fr-FR" sz="1200" spc="-1" strike="noStrike">
                <a:solidFill>
                  <a:srgbClr val="000000"/>
                </a:solidFill>
                <a:latin typeface="Marianne"/>
              </a:rPr>
              <a:t> (en terme d’attractivité, de transformation des métiers et des compétences associées, de comparabilité avec le marché de l’emploi, de besoin de revalorisation pour des métiers aujourd’hui très féminisés etc…) ?</a:t>
            </a:r>
            <a:endParaRPr b="0" lang="fr-FR" sz="1200" spc="-1" strike="noStrike">
              <a:latin typeface="Arial"/>
            </a:endParaRPr>
          </a:p>
        </p:txBody>
      </p:sp>
      <p:sp>
        <p:nvSpPr>
          <p:cNvPr id="253" name="Rectangle à coins arrondis 6"/>
          <p:cNvSpPr/>
          <p:nvPr/>
        </p:nvSpPr>
        <p:spPr>
          <a:xfrm>
            <a:off x="6446160" y="1336680"/>
            <a:ext cx="5399640" cy="899640"/>
          </a:xfrm>
          <a:prstGeom prst="roundRect">
            <a:avLst>
              <a:gd name="adj" fmla="val 16667"/>
            </a:avLst>
          </a:prstGeom>
          <a:solidFill>
            <a:srgbClr val="c00000"/>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a:lnSpc>
                <a:spcPct val="100000"/>
              </a:lnSpc>
              <a:buNone/>
            </a:pPr>
            <a:r>
              <a:rPr b="1" lang="fr-FR" sz="1600" spc="-1" strike="noStrike">
                <a:solidFill>
                  <a:srgbClr val="ffffff"/>
                </a:solidFill>
                <a:latin typeface="Marianne"/>
              </a:rPr>
              <a:t>Questionnement sur une nouvelle organisation des parcours de carrière</a:t>
            </a:r>
            <a:endParaRPr b="0" lang="fr-FR" sz="1600" spc="-1" strike="noStrike">
              <a:latin typeface="Arial"/>
            </a:endParaRPr>
          </a:p>
        </p:txBody>
      </p:sp>
      <p:grpSp>
        <p:nvGrpSpPr>
          <p:cNvPr id="254" name="Groupe 14"/>
          <p:cNvGrpSpPr/>
          <p:nvPr/>
        </p:nvGrpSpPr>
        <p:grpSpPr>
          <a:xfrm>
            <a:off x="0" y="0"/>
            <a:ext cx="12191760" cy="1083240"/>
            <a:chOff x="0" y="0"/>
            <a:chExt cx="12191760" cy="1083240"/>
          </a:xfrm>
        </p:grpSpPr>
        <p:sp>
          <p:nvSpPr>
            <p:cNvPr id="255" name="Rectangle 15"/>
            <p:cNvSpPr/>
            <p:nvPr/>
          </p:nvSpPr>
          <p:spPr>
            <a:xfrm>
              <a:off x="0" y="0"/>
              <a:ext cx="12191760" cy="1083240"/>
            </a:xfrm>
            <a:prstGeom prst="rect">
              <a:avLst/>
            </a:prstGeom>
            <a:solidFill>
              <a:srgbClr val="c00000"/>
            </a:solidFill>
            <a:ln>
              <a:solidFill>
                <a:srgbClr val="8dafd6"/>
              </a:solidFill>
              <a:round/>
            </a:ln>
          </p:spPr>
          <p:style>
            <a:lnRef idx="2"/>
            <a:fillRef idx="0"/>
            <a:effectRef idx="0">
              <a:schemeClr val="accent1">
                <a:hueOff val="0"/>
                <a:satOff val="0"/>
                <a:lumOff val="0"/>
                <a:alphaOff val="0"/>
              </a:schemeClr>
            </a:effectRef>
            <a:fontRef idx="minor"/>
          </p:style>
        </p:sp>
        <p:sp>
          <p:nvSpPr>
            <p:cNvPr id="256" name="Rectangle 16"/>
            <p:cNvSpPr/>
            <p:nvPr/>
          </p:nvSpPr>
          <p:spPr>
            <a:xfrm>
              <a:off x="0" y="0"/>
              <a:ext cx="12191760" cy="1083240"/>
            </a:xfrm>
            <a:prstGeom prst="rect">
              <a:avLst/>
            </a:prstGeom>
            <a:solidFill>
              <a:srgbClr val="c00000"/>
            </a:solidFill>
            <a:ln w="0">
              <a:noFill/>
            </a:ln>
          </p:spPr>
          <p:style>
            <a:lnRef idx="0"/>
            <a:fillRef idx="0"/>
            <a:effectRef idx="0"/>
            <a:fontRef idx="minor"/>
          </p:style>
          <p:txBody>
            <a:bodyPr numCol="1" spcCol="1440" lIns="860040" rIns="73800" tIns="73800" bIns="73800" anchor="ctr">
              <a:noAutofit/>
            </a:bodyPr>
            <a:p>
              <a:pPr algn="ctr">
                <a:lnSpc>
                  <a:spcPct val="90000"/>
                </a:lnSpc>
                <a:spcAft>
                  <a:spcPts val="1015"/>
                </a:spcAft>
                <a:buNone/>
              </a:pPr>
              <a:r>
                <a:rPr b="1" lang="fr-FR" sz="2900" spc="-1" strike="noStrike">
                  <a:solidFill>
                    <a:srgbClr val="ffffff"/>
                  </a:solidFill>
                  <a:latin typeface="Marianne"/>
                </a:rPr>
                <a:t>Comment mieux prendre en compte les logiques professionnelles propres aux grands domaines d’activité dans la construction des parcours de carrière ?</a:t>
              </a:r>
              <a:endParaRPr b="0" lang="fr-FR" sz="2900" spc="-1" strike="noStrike">
                <a:latin typeface="Arial"/>
              </a:endParaRPr>
            </a:p>
          </p:txBody>
        </p:sp>
      </p:grpSp>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7" name="ZoneTexte 7"/>
          <p:cNvSpPr/>
          <p:nvPr/>
        </p:nvSpPr>
        <p:spPr>
          <a:xfrm>
            <a:off x="345600" y="2346120"/>
            <a:ext cx="5399640" cy="2615760"/>
          </a:xfrm>
          <a:prstGeom prst="rect">
            <a:avLst/>
          </a:prstGeom>
          <a:noFill/>
          <a:ln w="0">
            <a:solidFill>
              <a:srgbClr val="8c2237">
                <a:lumMod val="50000"/>
              </a:srgbClr>
            </a:solidFill>
          </a:ln>
        </p:spPr>
        <p:style>
          <a:lnRef idx="0"/>
          <a:fillRef idx="0"/>
          <a:effectRef idx="0"/>
          <a:fontRef idx="minor"/>
        </p:style>
        <p:txBody>
          <a:bodyPr lIns="90000" rIns="90000" tIns="45000" bIns="45000" anchor="t">
            <a:spAutoFit/>
          </a:bodyPr>
          <a:p>
            <a:pPr lvl="1" marL="235080" indent="-171360" algn="just">
              <a:lnSpc>
                <a:spcPct val="100000"/>
              </a:lnSpc>
              <a:spcBef>
                <a:spcPts val="601"/>
              </a:spcBef>
              <a:buClr>
                <a:srgbClr val="000000"/>
              </a:buClr>
              <a:buFont typeface="Wingdings" charset="2"/>
              <a:buChar char=""/>
            </a:pPr>
            <a:r>
              <a:rPr b="0" lang="fr-FR" sz="1200" spc="-1" strike="noStrike">
                <a:solidFill>
                  <a:srgbClr val="000000"/>
                </a:solidFill>
                <a:latin typeface="Marianne"/>
              </a:rPr>
              <a:t>La </a:t>
            </a:r>
            <a:r>
              <a:rPr b="1" lang="fr-FR" sz="1200" spc="-1" strike="noStrike">
                <a:solidFill>
                  <a:srgbClr val="000000"/>
                </a:solidFill>
                <a:latin typeface="Marianne"/>
              </a:rPr>
              <a:t>responsabilisation des acteurs, </a:t>
            </a:r>
            <a:r>
              <a:rPr b="0" lang="fr-FR" sz="1200" spc="-1" strike="noStrike">
                <a:solidFill>
                  <a:srgbClr val="000000"/>
                </a:solidFill>
                <a:latin typeface="Marianne"/>
              </a:rPr>
              <a:t>en leur faisant confiance pour disposer de plus de moyens de </a:t>
            </a:r>
            <a:r>
              <a:rPr b="1" lang="fr-FR" sz="1200" spc="-1" strike="noStrike">
                <a:solidFill>
                  <a:srgbClr val="000000"/>
                </a:solidFill>
                <a:latin typeface="Marianne"/>
              </a:rPr>
              <a:t>gestion individualisée des carrières et des rémunérations, </a:t>
            </a:r>
            <a:r>
              <a:rPr b="0" lang="fr-FR" sz="1200" spc="-1" strike="noStrike">
                <a:solidFill>
                  <a:srgbClr val="000000"/>
                </a:solidFill>
                <a:latin typeface="Marianne"/>
              </a:rPr>
              <a:t>passe</a:t>
            </a:r>
            <a:r>
              <a:rPr b="1" lang="fr-FR" sz="1200" spc="-1" strike="noStrike">
                <a:solidFill>
                  <a:srgbClr val="000000"/>
                </a:solidFill>
                <a:latin typeface="Marianne"/>
              </a:rPr>
              <a:t> </a:t>
            </a:r>
            <a:r>
              <a:rPr b="0" lang="fr-FR" sz="1200" spc="-1" strike="noStrike">
                <a:solidFill>
                  <a:srgbClr val="000000"/>
                </a:solidFill>
                <a:latin typeface="Marianne"/>
              </a:rPr>
              <a:t>par le </a:t>
            </a:r>
            <a:r>
              <a:rPr b="1" lang="fr-FR" sz="1200" spc="-1" strike="noStrike">
                <a:solidFill>
                  <a:srgbClr val="000000"/>
                </a:solidFill>
                <a:latin typeface="Marianne"/>
              </a:rPr>
              <a:t>développement du management</a:t>
            </a:r>
            <a:r>
              <a:rPr b="0" lang="fr-FR" sz="1200" spc="-1" strike="noStrike">
                <a:solidFill>
                  <a:srgbClr val="000000"/>
                </a:solidFill>
                <a:latin typeface="Marianne"/>
              </a:rPr>
              <a:t>, avec des </a:t>
            </a:r>
            <a:r>
              <a:rPr b="1" lang="fr-FR" sz="1200" spc="-1" strike="noStrike">
                <a:solidFill>
                  <a:srgbClr val="000000"/>
                </a:solidFill>
                <a:latin typeface="Marianne"/>
              </a:rPr>
              <a:t>dispositifs d’accompagnement et des leviers adaptés</a:t>
            </a:r>
            <a:r>
              <a:rPr b="0" lang="fr-FR" sz="1200" spc="-1" strike="noStrike">
                <a:solidFill>
                  <a:srgbClr val="000000"/>
                </a:solidFill>
                <a:latin typeface="Marianne"/>
              </a:rPr>
              <a:t>.</a:t>
            </a:r>
            <a:endParaRPr b="0" lang="fr-FR" sz="1200" spc="-1" strike="noStrike">
              <a:latin typeface="Arial"/>
            </a:endParaRPr>
          </a:p>
          <a:p>
            <a:pPr lvl="1" marL="235080" indent="-171360" algn="just">
              <a:lnSpc>
                <a:spcPct val="100000"/>
              </a:lnSpc>
              <a:spcBef>
                <a:spcPts val="601"/>
              </a:spcBef>
              <a:buClr>
                <a:srgbClr val="000000"/>
              </a:buClr>
              <a:buFont typeface="Wingdings" charset="2"/>
              <a:buChar char=""/>
            </a:pPr>
            <a:r>
              <a:rPr b="0" lang="fr-FR" sz="1200" spc="-1" strike="noStrike">
                <a:solidFill>
                  <a:srgbClr val="000000"/>
                </a:solidFill>
                <a:latin typeface="Marianne"/>
              </a:rPr>
              <a:t>Le</a:t>
            </a:r>
            <a:r>
              <a:rPr b="1" lang="fr-FR" sz="1200" spc="-1" strike="noStrike">
                <a:solidFill>
                  <a:srgbClr val="000000"/>
                </a:solidFill>
                <a:latin typeface="Marianne"/>
              </a:rPr>
              <a:t> renforcement du savoir-faire managérial </a:t>
            </a:r>
            <a:r>
              <a:rPr b="0" lang="fr-FR" sz="1200" spc="-1" strike="noStrike">
                <a:solidFill>
                  <a:srgbClr val="000000"/>
                </a:solidFill>
                <a:latin typeface="Marianne"/>
              </a:rPr>
              <a:t>appelle un plan de transformation des pratiques, appuyé notamment sur </a:t>
            </a:r>
            <a:r>
              <a:rPr b="1" lang="fr-FR" sz="1200" spc="-1" strike="noStrike">
                <a:solidFill>
                  <a:srgbClr val="000000"/>
                </a:solidFill>
                <a:latin typeface="Marianne"/>
              </a:rPr>
              <a:t>la formation, </a:t>
            </a:r>
            <a:r>
              <a:rPr b="0" lang="fr-FR" sz="1200" spc="-1" strike="noStrike">
                <a:solidFill>
                  <a:srgbClr val="000000"/>
                </a:solidFill>
                <a:latin typeface="Marianne"/>
              </a:rPr>
              <a:t>qui est le </a:t>
            </a:r>
            <a:r>
              <a:rPr b="1" lang="fr-FR" sz="1200" spc="-1" strike="noStrike">
                <a:solidFill>
                  <a:srgbClr val="000000"/>
                </a:solidFill>
                <a:latin typeface="Marianne"/>
              </a:rPr>
              <a:t>« second pilier » de la réforme, </a:t>
            </a:r>
            <a:r>
              <a:rPr b="0" lang="fr-FR" sz="1200" spc="-1" strike="noStrike">
                <a:solidFill>
                  <a:srgbClr val="000000"/>
                </a:solidFill>
                <a:latin typeface="Marianne"/>
              </a:rPr>
              <a:t>à côté du présent projet de loi.</a:t>
            </a:r>
            <a:endParaRPr b="0" lang="fr-FR" sz="1200" spc="-1" strike="noStrike">
              <a:latin typeface="Arial"/>
            </a:endParaRPr>
          </a:p>
          <a:p>
            <a:pPr lvl="1" marL="235080" indent="-171360" algn="just">
              <a:lnSpc>
                <a:spcPct val="100000"/>
              </a:lnSpc>
              <a:spcBef>
                <a:spcPts val="601"/>
              </a:spcBef>
              <a:buClr>
                <a:srgbClr val="000000"/>
              </a:buClr>
              <a:buFont typeface="Wingdings" charset="2"/>
              <a:buChar char=""/>
            </a:pPr>
            <a:r>
              <a:rPr b="0" lang="fr-FR" sz="1200" spc="-1" strike="noStrike">
                <a:solidFill>
                  <a:srgbClr val="000000"/>
                </a:solidFill>
                <a:latin typeface="Marianne"/>
              </a:rPr>
              <a:t>En termes d’outils, l’un des leviers clés est celui de </a:t>
            </a:r>
            <a:r>
              <a:rPr b="1" lang="fr-FR" sz="1200" spc="-1" strike="noStrike">
                <a:solidFill>
                  <a:srgbClr val="000000"/>
                </a:solidFill>
                <a:latin typeface="Marianne"/>
              </a:rPr>
              <a:t>l’évaluation professionnelle : mais le statut n’en caractérise que très partiellement l’objet </a:t>
            </a:r>
            <a:r>
              <a:rPr b="0" lang="fr-FR" sz="1200" spc="-1" strike="noStrike">
                <a:solidFill>
                  <a:srgbClr val="000000"/>
                </a:solidFill>
                <a:latin typeface="Marianne"/>
              </a:rPr>
              <a:t>(limité à l’appréciation de la « valeur professionnelle ») en se focalisant sur ses modalités.</a:t>
            </a:r>
            <a:endParaRPr b="0" lang="fr-FR" sz="1200" spc="-1" strike="noStrike">
              <a:latin typeface="Arial"/>
            </a:endParaRPr>
          </a:p>
        </p:txBody>
      </p:sp>
      <p:sp>
        <p:nvSpPr>
          <p:cNvPr id="258" name="Rectangle à coins arrondis 6"/>
          <p:cNvSpPr/>
          <p:nvPr/>
        </p:nvSpPr>
        <p:spPr>
          <a:xfrm>
            <a:off x="345600" y="1259640"/>
            <a:ext cx="5399640" cy="899640"/>
          </a:xfrm>
          <a:prstGeom prst="roundRect">
            <a:avLst>
              <a:gd name="adj" fmla="val 16667"/>
            </a:avLst>
          </a:prstGeom>
          <a:solidFill>
            <a:srgbClr val="008260"/>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a:lnSpc>
                <a:spcPct val="100000"/>
              </a:lnSpc>
              <a:buNone/>
            </a:pPr>
            <a:r>
              <a:rPr b="1" lang="fr-FR" sz="1600" spc="-1" strike="noStrike">
                <a:solidFill>
                  <a:srgbClr val="ffffff"/>
                </a:solidFill>
                <a:latin typeface="Marianne"/>
              </a:rPr>
              <a:t>Constat et enjeux : une place et une définition limitative de l’évaluation</a:t>
            </a:r>
            <a:endParaRPr b="0" lang="fr-FR" sz="1600" spc="-1" strike="noStrike">
              <a:latin typeface="Arial"/>
            </a:endParaRPr>
          </a:p>
        </p:txBody>
      </p:sp>
      <p:sp>
        <p:nvSpPr>
          <p:cNvPr id="259" name="ZoneTexte 10"/>
          <p:cNvSpPr/>
          <p:nvPr/>
        </p:nvSpPr>
        <p:spPr>
          <a:xfrm>
            <a:off x="6446160" y="2346120"/>
            <a:ext cx="5399640" cy="1520640"/>
          </a:xfrm>
          <a:prstGeom prst="rect">
            <a:avLst/>
          </a:prstGeom>
          <a:noFill/>
          <a:ln w="0">
            <a:solidFill>
              <a:srgbClr val="8c2237">
                <a:lumMod val="50000"/>
              </a:srgbClr>
            </a:solidFill>
          </a:ln>
        </p:spPr>
        <p:style>
          <a:lnRef idx="0"/>
          <a:fillRef idx="0"/>
          <a:effectRef idx="0"/>
          <a:fontRef idx="minor"/>
        </p:style>
        <p:txBody>
          <a:bodyPr lIns="90000" rIns="90000" tIns="45000" bIns="45000" anchor="t">
            <a:spAutoFit/>
          </a:bodyPr>
          <a:p>
            <a:pPr lvl="1" marL="235080" indent="-171360" algn="just">
              <a:lnSpc>
                <a:spcPct val="100000"/>
              </a:lnSpc>
              <a:spcBef>
                <a:spcPts val="601"/>
              </a:spcBef>
              <a:buClr>
                <a:srgbClr val="000000"/>
              </a:buClr>
              <a:buFont typeface="Wingdings" charset="2"/>
              <a:buChar char=""/>
            </a:pPr>
            <a:r>
              <a:rPr b="1" lang="fr-FR" sz="1200" spc="-1" strike="noStrike">
                <a:solidFill>
                  <a:srgbClr val="000000"/>
                </a:solidFill>
                <a:latin typeface="Marianne"/>
              </a:rPr>
              <a:t>Comment mieux partager les objectifs de l’évaluation professionnelle au sein d’un collectif de travail ?</a:t>
            </a:r>
            <a:endParaRPr b="0" lang="fr-FR" sz="1200" spc="-1" strike="noStrike">
              <a:latin typeface="Arial"/>
            </a:endParaRPr>
          </a:p>
          <a:p>
            <a:pPr marL="63360" algn="just">
              <a:lnSpc>
                <a:spcPct val="100000"/>
              </a:lnSpc>
              <a:spcBef>
                <a:spcPts val="601"/>
              </a:spcBef>
              <a:buNone/>
            </a:pPr>
            <a:endParaRPr b="0" lang="fr-FR" sz="1200" spc="-1" strike="noStrike">
              <a:latin typeface="Arial"/>
            </a:endParaRPr>
          </a:p>
          <a:p>
            <a:pPr lvl="1" marL="235080" indent="-171360" algn="just">
              <a:lnSpc>
                <a:spcPct val="100000"/>
              </a:lnSpc>
              <a:spcBef>
                <a:spcPts val="601"/>
              </a:spcBef>
              <a:buClr>
                <a:srgbClr val="000000"/>
              </a:buClr>
              <a:buFont typeface="Wingdings" charset="2"/>
              <a:buChar char=""/>
            </a:pPr>
            <a:r>
              <a:rPr b="0" lang="fr-FR" sz="1200" spc="-1" strike="noStrike">
                <a:solidFill>
                  <a:srgbClr val="000000"/>
                </a:solidFill>
                <a:latin typeface="Marianne"/>
              </a:rPr>
              <a:t>Comment faire de l’évaluation </a:t>
            </a:r>
            <a:r>
              <a:rPr b="1" lang="fr-FR" sz="1200" spc="-1" strike="noStrike">
                <a:solidFill>
                  <a:srgbClr val="000000"/>
                </a:solidFill>
                <a:latin typeface="Marianne"/>
              </a:rPr>
              <a:t>un support solide </a:t>
            </a:r>
            <a:r>
              <a:rPr b="0" lang="fr-FR" sz="1200" spc="-1" strike="noStrike">
                <a:solidFill>
                  <a:srgbClr val="000000"/>
                </a:solidFill>
                <a:latin typeface="Marianne"/>
              </a:rPr>
              <a:t>permettant de reconnaitre de façon objective les </a:t>
            </a:r>
            <a:r>
              <a:rPr b="1" lang="fr-FR" sz="1200" spc="-1" strike="noStrike">
                <a:solidFill>
                  <a:srgbClr val="000000"/>
                </a:solidFill>
                <a:latin typeface="Marianne"/>
              </a:rPr>
              <a:t>parcours méritants </a:t>
            </a:r>
            <a:r>
              <a:rPr b="0" lang="fr-FR" sz="1200" spc="-1" strike="noStrike">
                <a:solidFill>
                  <a:srgbClr val="000000"/>
                </a:solidFill>
                <a:latin typeface="Marianne"/>
              </a:rPr>
              <a:t>comme </a:t>
            </a:r>
            <a:r>
              <a:rPr b="1" lang="fr-FR" sz="1200" spc="-1" strike="noStrike">
                <a:solidFill>
                  <a:srgbClr val="000000"/>
                </a:solidFill>
                <a:latin typeface="Marianne"/>
              </a:rPr>
              <a:t>les situations d’insuffisance </a:t>
            </a:r>
            <a:r>
              <a:rPr b="0" lang="fr-FR" sz="1200" spc="-1" strike="noStrike">
                <a:solidFill>
                  <a:srgbClr val="000000"/>
                </a:solidFill>
                <a:latin typeface="Marianne"/>
              </a:rPr>
              <a:t>nécessitant une réponse managériale avant que ces situations ne s’aggravent</a:t>
            </a:r>
            <a:endParaRPr b="0" lang="fr-FR" sz="1200" spc="-1" strike="noStrike">
              <a:latin typeface="Arial"/>
            </a:endParaRPr>
          </a:p>
        </p:txBody>
      </p:sp>
      <p:sp>
        <p:nvSpPr>
          <p:cNvPr id="260" name="Rectangle à coins arrondis 6"/>
          <p:cNvSpPr/>
          <p:nvPr/>
        </p:nvSpPr>
        <p:spPr>
          <a:xfrm>
            <a:off x="6446160" y="1259640"/>
            <a:ext cx="5399640" cy="899640"/>
          </a:xfrm>
          <a:prstGeom prst="roundRect">
            <a:avLst>
              <a:gd name="adj" fmla="val 16667"/>
            </a:avLst>
          </a:prstGeom>
          <a:solidFill>
            <a:srgbClr val="008260"/>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a:lnSpc>
                <a:spcPct val="100000"/>
              </a:lnSpc>
              <a:buNone/>
            </a:pPr>
            <a:r>
              <a:rPr b="1" lang="fr-FR" sz="1600" spc="-1" strike="noStrike">
                <a:solidFill>
                  <a:srgbClr val="ffffff"/>
                </a:solidFill>
                <a:latin typeface="Marianne"/>
              </a:rPr>
              <a:t>Comment faire de l’évaluation professionnelle un acte managérial essentiel pour les agents ?</a:t>
            </a:r>
            <a:endParaRPr b="0" lang="fr-FR" sz="1600" spc="-1" strike="noStrike">
              <a:latin typeface="Arial"/>
            </a:endParaRPr>
          </a:p>
        </p:txBody>
      </p:sp>
      <p:grpSp>
        <p:nvGrpSpPr>
          <p:cNvPr id="261" name="Groupe 14"/>
          <p:cNvGrpSpPr/>
          <p:nvPr/>
        </p:nvGrpSpPr>
        <p:grpSpPr>
          <a:xfrm>
            <a:off x="0" y="0"/>
            <a:ext cx="12191760" cy="1083240"/>
            <a:chOff x="0" y="0"/>
            <a:chExt cx="12191760" cy="1083240"/>
          </a:xfrm>
        </p:grpSpPr>
        <p:sp>
          <p:nvSpPr>
            <p:cNvPr id="262" name="Rectangle 15"/>
            <p:cNvSpPr/>
            <p:nvPr/>
          </p:nvSpPr>
          <p:spPr>
            <a:xfrm>
              <a:off x="0" y="0"/>
              <a:ext cx="12191760" cy="1083240"/>
            </a:xfrm>
            <a:prstGeom prst="rect">
              <a:avLst/>
            </a:prstGeom>
            <a:solidFill>
              <a:srgbClr val="008260"/>
            </a:solidFill>
            <a:ln>
              <a:solidFill>
                <a:srgbClr val="8dafd6"/>
              </a:solidFill>
              <a:round/>
            </a:ln>
          </p:spPr>
          <p:style>
            <a:lnRef idx="2"/>
            <a:fillRef idx="0"/>
            <a:effectRef idx="0">
              <a:schemeClr val="accent1">
                <a:hueOff val="0"/>
                <a:satOff val="0"/>
                <a:lumOff val="0"/>
                <a:alphaOff val="0"/>
              </a:schemeClr>
            </a:effectRef>
            <a:fontRef idx="minor"/>
          </p:style>
        </p:sp>
        <p:sp>
          <p:nvSpPr>
            <p:cNvPr id="263" name="Rectangle 16"/>
            <p:cNvSpPr/>
            <p:nvPr/>
          </p:nvSpPr>
          <p:spPr>
            <a:xfrm>
              <a:off x="0" y="0"/>
              <a:ext cx="12191760" cy="1083240"/>
            </a:xfrm>
            <a:prstGeom prst="rect">
              <a:avLst/>
            </a:prstGeom>
            <a:solidFill>
              <a:srgbClr val="008260"/>
            </a:solidFill>
            <a:ln w="0">
              <a:noFill/>
            </a:ln>
          </p:spPr>
          <p:style>
            <a:lnRef idx="0"/>
            <a:fillRef idx="0"/>
            <a:effectRef idx="0"/>
            <a:fontRef idx="minor"/>
          </p:style>
          <p:txBody>
            <a:bodyPr numCol="1" spcCol="1440" lIns="860040" rIns="73800" tIns="73800" bIns="73800" anchor="ctr">
              <a:noAutofit/>
            </a:bodyPr>
            <a:p>
              <a:pPr algn="ctr">
                <a:lnSpc>
                  <a:spcPct val="90000"/>
                </a:lnSpc>
                <a:spcAft>
                  <a:spcPts val="1015"/>
                </a:spcAft>
                <a:buNone/>
              </a:pPr>
              <a:r>
                <a:rPr b="1" lang="fr-FR" sz="2900" spc="-1" strike="noStrike">
                  <a:solidFill>
                    <a:srgbClr val="ffffff"/>
                  </a:solidFill>
                  <a:latin typeface="Marianne"/>
                </a:rPr>
                <a:t>Comment mettre l’évaluation professionnelle au cœur du management ? </a:t>
              </a:r>
              <a:endParaRPr b="0" lang="fr-FR" sz="2900" spc="-1" strike="noStrike">
                <a:latin typeface="Arial"/>
              </a:endParaRPr>
            </a:p>
          </p:txBody>
        </p:sp>
      </p:grpSp>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4" name="ZoneTexte 7"/>
          <p:cNvSpPr/>
          <p:nvPr/>
        </p:nvSpPr>
        <p:spPr>
          <a:xfrm>
            <a:off x="4259880" y="2521080"/>
            <a:ext cx="3671640" cy="2662200"/>
          </a:xfrm>
          <a:prstGeom prst="rect">
            <a:avLst/>
          </a:prstGeom>
          <a:noFill/>
          <a:ln w="0">
            <a:solidFill>
              <a:srgbClr val="8c2237">
                <a:lumMod val="50000"/>
              </a:srgbClr>
            </a:solidFill>
          </a:ln>
        </p:spPr>
        <p:style>
          <a:lnRef idx="0"/>
          <a:fillRef idx="0"/>
          <a:effectRef idx="0"/>
          <a:fontRef idx="minor"/>
        </p:style>
        <p:txBody>
          <a:bodyPr lIns="90000" rIns="90000" tIns="45000" bIns="45000" anchor="t">
            <a:spAutoFit/>
          </a:bodyPr>
          <a:p>
            <a:pPr>
              <a:lnSpc>
                <a:spcPct val="100000"/>
              </a:lnSpc>
              <a:spcBef>
                <a:spcPts val="601"/>
              </a:spcBef>
              <a:buNone/>
              <a:tabLst>
                <a:tab algn="l" pos="0"/>
              </a:tabLst>
            </a:pPr>
            <a:r>
              <a:rPr b="1" lang="fr-FR" sz="1200" spc="-1" strike="noStrike">
                <a:solidFill>
                  <a:srgbClr val="000000"/>
                </a:solidFill>
                <a:latin typeface="Marianne"/>
              </a:rPr>
              <a:t>Constats et enjeux : </a:t>
            </a:r>
            <a:endParaRPr b="0" lang="fr-FR" sz="1200" spc="-1" strike="noStrike">
              <a:latin typeface="Arial"/>
            </a:endParaRPr>
          </a:p>
          <a:p>
            <a:pPr indent="-393840" algn="just">
              <a:lnSpc>
                <a:spcPct val="100000"/>
              </a:lnSpc>
              <a:spcBef>
                <a:spcPts val="601"/>
              </a:spcBef>
              <a:buClr>
                <a:srgbClr val="000000"/>
              </a:buClr>
              <a:buFont typeface="Wingdings" charset="2"/>
              <a:buChar char=""/>
              <a:tabLst>
                <a:tab algn="l" pos="0"/>
              </a:tabLst>
            </a:pPr>
            <a:r>
              <a:rPr b="0" lang="fr-FR" sz="1200" spc="-1" strike="noStrike">
                <a:solidFill>
                  <a:srgbClr val="000000"/>
                </a:solidFill>
                <a:latin typeface="Marianne"/>
              </a:rPr>
              <a:t>Des avancements d’échelon </a:t>
            </a:r>
            <a:r>
              <a:rPr b="1" lang="fr-FR" sz="1200" spc="-1" strike="noStrike">
                <a:solidFill>
                  <a:srgbClr val="000000"/>
                </a:solidFill>
                <a:latin typeface="Marianne"/>
              </a:rPr>
              <a:t>fonction de la seule ancienneté</a:t>
            </a:r>
            <a:r>
              <a:rPr b="0" lang="fr-FR" sz="1200" spc="-1" strike="noStrike">
                <a:solidFill>
                  <a:srgbClr val="000000"/>
                </a:solidFill>
                <a:latin typeface="Marianne"/>
              </a:rPr>
              <a:t>, sauf rares exceptions.</a:t>
            </a:r>
            <a:endParaRPr b="0" lang="fr-FR" sz="1200" spc="-1" strike="noStrike">
              <a:latin typeface="Arial"/>
            </a:endParaRPr>
          </a:p>
          <a:p>
            <a:pPr algn="just">
              <a:lnSpc>
                <a:spcPct val="100000"/>
              </a:lnSpc>
              <a:spcBef>
                <a:spcPts val="601"/>
              </a:spcBef>
              <a:buNone/>
              <a:tabLst>
                <a:tab algn="l" pos="0"/>
              </a:tabLst>
            </a:pPr>
            <a:endParaRPr b="0" lang="fr-FR" sz="1200" spc="-1" strike="noStrike">
              <a:latin typeface="Arial"/>
            </a:endParaRPr>
          </a:p>
          <a:p>
            <a:pPr algn="just">
              <a:lnSpc>
                <a:spcPct val="100000"/>
              </a:lnSpc>
              <a:spcBef>
                <a:spcPts val="601"/>
              </a:spcBef>
              <a:buNone/>
              <a:tabLst>
                <a:tab algn="l" pos="0"/>
              </a:tabLst>
            </a:pPr>
            <a:r>
              <a:rPr b="1" lang="fr-FR" sz="1200" spc="-1" strike="noStrike">
                <a:solidFill>
                  <a:srgbClr val="bfa000"/>
                </a:solidFill>
                <a:latin typeface="Marianne"/>
              </a:rPr>
              <a:t>Question : </a:t>
            </a:r>
            <a:endParaRPr b="0" lang="fr-FR" sz="1200" spc="-1" strike="noStrike">
              <a:latin typeface="Arial"/>
            </a:endParaRPr>
          </a:p>
          <a:p>
            <a:pPr algn="just">
              <a:lnSpc>
                <a:spcPct val="100000"/>
              </a:lnSpc>
              <a:spcBef>
                <a:spcPts val="601"/>
              </a:spcBef>
              <a:buNone/>
              <a:tabLst>
                <a:tab algn="l" pos="0"/>
              </a:tabLst>
            </a:pPr>
            <a:r>
              <a:rPr b="1" lang="fr-FR" sz="1200" spc="-1" strike="noStrike">
                <a:solidFill>
                  <a:srgbClr val="bfa000"/>
                </a:solidFill>
                <a:latin typeface="Marianne"/>
              </a:rPr>
              <a:t>Est-il pertinent de doter les employeurs publics d’un levier RH supplémentaire pour corréler plus étroitement les parcours de carrière et les évaluations professionnelles ?  </a:t>
            </a:r>
            <a:endParaRPr b="0" lang="fr-FR" sz="1200" spc="-1" strike="noStrike">
              <a:latin typeface="Arial"/>
            </a:endParaRPr>
          </a:p>
          <a:p>
            <a:pPr algn="just">
              <a:lnSpc>
                <a:spcPct val="100000"/>
              </a:lnSpc>
              <a:spcBef>
                <a:spcPts val="601"/>
              </a:spcBef>
              <a:buNone/>
              <a:tabLst>
                <a:tab algn="l" pos="0"/>
              </a:tabLst>
            </a:pPr>
            <a:r>
              <a:rPr b="1" lang="fr-FR" sz="1200" spc="-1" strike="noStrike">
                <a:solidFill>
                  <a:srgbClr val="bfa000"/>
                </a:solidFill>
                <a:latin typeface="Marianne"/>
              </a:rPr>
              <a:t>Quels critères pourraient fonder la différenciation des parcours au plan indiciaire, au sein d’un grade ?</a:t>
            </a:r>
            <a:endParaRPr b="0" lang="fr-FR" sz="1200" spc="-1" strike="noStrike">
              <a:latin typeface="Arial"/>
            </a:endParaRPr>
          </a:p>
        </p:txBody>
      </p:sp>
      <p:sp>
        <p:nvSpPr>
          <p:cNvPr id="265" name="Rectangle à coins arrondis 6"/>
          <p:cNvSpPr/>
          <p:nvPr/>
        </p:nvSpPr>
        <p:spPr>
          <a:xfrm>
            <a:off x="4259880" y="1460880"/>
            <a:ext cx="3671640" cy="899640"/>
          </a:xfrm>
          <a:prstGeom prst="roundRect">
            <a:avLst>
              <a:gd name="adj" fmla="val 16667"/>
            </a:avLst>
          </a:prstGeom>
          <a:solidFill>
            <a:srgbClr val="ffc000"/>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a:lnSpc>
                <a:spcPct val="100000"/>
              </a:lnSpc>
              <a:buNone/>
            </a:pPr>
            <a:r>
              <a:rPr b="1" lang="fr-FR" sz="1600" spc="-1" strike="noStrike">
                <a:solidFill>
                  <a:srgbClr val="ffffff"/>
                </a:solidFill>
                <a:latin typeface="Marianne"/>
              </a:rPr>
              <a:t>Comment mieux prendre en compte les fonctions exercées et la valeur professionnelle dans la progression d’échelon ?</a:t>
            </a:r>
            <a:endParaRPr b="0" lang="fr-FR" sz="1600" spc="-1" strike="noStrike">
              <a:latin typeface="Arial"/>
            </a:endParaRPr>
          </a:p>
        </p:txBody>
      </p:sp>
      <p:sp>
        <p:nvSpPr>
          <p:cNvPr id="266" name="ZoneTexte 10"/>
          <p:cNvSpPr/>
          <p:nvPr/>
        </p:nvSpPr>
        <p:spPr>
          <a:xfrm>
            <a:off x="8088840" y="2521080"/>
            <a:ext cx="3671640" cy="2484360"/>
          </a:xfrm>
          <a:prstGeom prst="rect">
            <a:avLst/>
          </a:prstGeom>
          <a:noFill/>
          <a:ln w="0">
            <a:solidFill>
              <a:srgbClr val="8c2237">
                <a:lumMod val="50000"/>
              </a:srgbClr>
            </a:solidFill>
          </a:ln>
        </p:spPr>
        <p:style>
          <a:lnRef idx="0"/>
          <a:fillRef idx="0"/>
          <a:effectRef idx="0"/>
          <a:fontRef idx="minor"/>
        </p:style>
        <p:txBody>
          <a:bodyPr lIns="90000" rIns="90000" tIns="45000" bIns="45000" anchor="t">
            <a:spAutoFit/>
          </a:bodyPr>
          <a:p>
            <a:pPr marL="63360" algn="just">
              <a:lnSpc>
                <a:spcPct val="90000"/>
              </a:lnSpc>
              <a:spcBef>
                <a:spcPts val="601"/>
              </a:spcBef>
              <a:spcAft>
                <a:spcPts val="181"/>
              </a:spcAft>
              <a:buNone/>
            </a:pPr>
            <a:r>
              <a:rPr b="1" lang="fr-FR" sz="1200" spc="-1" strike="noStrike">
                <a:solidFill>
                  <a:srgbClr val="000000"/>
                </a:solidFill>
                <a:latin typeface="Marianne"/>
              </a:rPr>
              <a:t>Constats et enjeux : </a:t>
            </a:r>
            <a:endParaRPr b="0" lang="fr-FR" sz="1200" spc="-1" strike="noStrike">
              <a:latin typeface="Arial"/>
            </a:endParaRPr>
          </a:p>
          <a:p>
            <a:pPr indent="-393840" algn="just">
              <a:lnSpc>
                <a:spcPct val="100000"/>
              </a:lnSpc>
              <a:spcBef>
                <a:spcPts val="601"/>
              </a:spcBef>
              <a:buClr>
                <a:srgbClr val="000000"/>
              </a:buClr>
              <a:buFont typeface="Wingdings" charset="2"/>
              <a:buChar char=""/>
            </a:pPr>
            <a:r>
              <a:rPr b="0" lang="fr-FR" sz="1200" spc="-1" strike="noStrike">
                <a:solidFill>
                  <a:srgbClr val="000000"/>
                </a:solidFill>
                <a:latin typeface="Marianne"/>
              </a:rPr>
              <a:t>Faible niveau de mise en œuvre des outils d’intéressement collectifs à disposition des employeurs publics, en raison de leur complexité et de montants peu significatifs.</a:t>
            </a:r>
            <a:endParaRPr b="0" lang="fr-FR" sz="1200" spc="-1" strike="noStrike">
              <a:latin typeface="Arial"/>
            </a:endParaRPr>
          </a:p>
          <a:p>
            <a:pPr algn="just">
              <a:lnSpc>
                <a:spcPct val="100000"/>
              </a:lnSpc>
              <a:spcBef>
                <a:spcPts val="601"/>
              </a:spcBef>
              <a:buNone/>
            </a:pPr>
            <a:endParaRPr b="0" lang="fr-FR" sz="1200" spc="-1" strike="noStrike">
              <a:latin typeface="Arial"/>
            </a:endParaRPr>
          </a:p>
          <a:p>
            <a:pPr algn="just">
              <a:lnSpc>
                <a:spcPct val="100000"/>
              </a:lnSpc>
              <a:spcBef>
                <a:spcPts val="601"/>
              </a:spcBef>
              <a:buNone/>
              <a:tabLst>
                <a:tab algn="l" pos="0"/>
              </a:tabLst>
            </a:pPr>
            <a:r>
              <a:rPr b="1" lang="fr-FR" sz="1200" spc="-1" strike="noStrike">
                <a:solidFill>
                  <a:srgbClr val="bfa000"/>
                </a:solidFill>
                <a:latin typeface="Marianne"/>
              </a:rPr>
              <a:t>Question : </a:t>
            </a:r>
            <a:endParaRPr b="0" lang="fr-FR" sz="1200" spc="-1" strike="noStrike">
              <a:latin typeface="Arial"/>
            </a:endParaRPr>
          </a:p>
          <a:p>
            <a:pPr algn="just">
              <a:lnSpc>
                <a:spcPct val="100000"/>
              </a:lnSpc>
              <a:spcBef>
                <a:spcPts val="601"/>
              </a:spcBef>
              <a:buNone/>
              <a:tabLst>
                <a:tab algn="l" pos="0"/>
              </a:tabLst>
            </a:pPr>
            <a:r>
              <a:rPr b="1" lang="fr-FR" sz="1200" spc="-1" strike="noStrike">
                <a:solidFill>
                  <a:srgbClr val="bfa000"/>
                </a:solidFill>
                <a:latin typeface="Marianne"/>
              </a:rPr>
              <a:t>Comment refonder les dispositifs d’intéressement pour, mieux reconnaître l’engagement collectif des agents publics ?</a:t>
            </a:r>
            <a:endParaRPr b="0" lang="fr-FR" sz="1200" spc="-1" strike="noStrike">
              <a:latin typeface="Arial"/>
            </a:endParaRPr>
          </a:p>
          <a:p>
            <a:pPr algn="just">
              <a:lnSpc>
                <a:spcPct val="100000"/>
              </a:lnSpc>
              <a:spcBef>
                <a:spcPts val="601"/>
              </a:spcBef>
              <a:buNone/>
              <a:tabLst>
                <a:tab algn="l" pos="0"/>
              </a:tabLst>
            </a:pPr>
            <a:endParaRPr b="0" lang="fr-FR" sz="1200" spc="-1" strike="noStrike">
              <a:latin typeface="Arial"/>
            </a:endParaRPr>
          </a:p>
        </p:txBody>
      </p:sp>
      <p:sp>
        <p:nvSpPr>
          <p:cNvPr id="267" name="Rectangle à coins arrondis 6"/>
          <p:cNvSpPr/>
          <p:nvPr/>
        </p:nvSpPr>
        <p:spPr>
          <a:xfrm>
            <a:off x="8088840" y="1460880"/>
            <a:ext cx="3671640" cy="899640"/>
          </a:xfrm>
          <a:prstGeom prst="roundRect">
            <a:avLst>
              <a:gd name="adj" fmla="val 16667"/>
            </a:avLst>
          </a:prstGeom>
          <a:solidFill>
            <a:srgbClr val="ffc000"/>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a:lnSpc>
                <a:spcPct val="100000"/>
              </a:lnSpc>
              <a:buNone/>
            </a:pPr>
            <a:r>
              <a:rPr b="1" lang="fr-FR" sz="1600" spc="-1" strike="noStrike">
                <a:solidFill>
                  <a:srgbClr val="ffffff"/>
                </a:solidFill>
                <a:latin typeface="Marianne"/>
              </a:rPr>
              <a:t>Quelle place donner </a:t>
            </a:r>
            <a:endParaRPr b="0" lang="fr-FR" sz="1600" spc="-1" strike="noStrike">
              <a:latin typeface="Arial"/>
            </a:endParaRPr>
          </a:p>
          <a:p>
            <a:pPr algn="ctr">
              <a:lnSpc>
                <a:spcPct val="100000"/>
              </a:lnSpc>
              <a:buNone/>
            </a:pPr>
            <a:r>
              <a:rPr b="1" lang="fr-FR" sz="1600" spc="-1" strike="noStrike">
                <a:solidFill>
                  <a:srgbClr val="ffffff"/>
                </a:solidFill>
                <a:latin typeface="Marianne"/>
              </a:rPr>
              <a:t>aux dispositifs </a:t>
            </a:r>
            <a:endParaRPr b="0" lang="fr-FR" sz="1600" spc="-1" strike="noStrike">
              <a:latin typeface="Arial"/>
            </a:endParaRPr>
          </a:p>
          <a:p>
            <a:pPr algn="ctr">
              <a:lnSpc>
                <a:spcPct val="100000"/>
              </a:lnSpc>
              <a:buNone/>
            </a:pPr>
            <a:r>
              <a:rPr b="1" lang="fr-FR" sz="1600" spc="-1" strike="noStrike">
                <a:solidFill>
                  <a:srgbClr val="ffffff"/>
                </a:solidFill>
                <a:latin typeface="Marianne"/>
              </a:rPr>
              <a:t>     </a:t>
            </a:r>
            <a:r>
              <a:rPr b="1" lang="fr-FR" sz="1600" spc="-1" strike="noStrike">
                <a:solidFill>
                  <a:srgbClr val="ffffff"/>
                </a:solidFill>
                <a:latin typeface="Marianne"/>
              </a:rPr>
              <a:t>d’ intéressement collectif ? </a:t>
            </a:r>
            <a:endParaRPr b="0" lang="fr-FR" sz="1600" spc="-1" strike="noStrike">
              <a:latin typeface="Arial"/>
            </a:endParaRPr>
          </a:p>
        </p:txBody>
      </p:sp>
      <p:sp>
        <p:nvSpPr>
          <p:cNvPr id="268" name="ZoneTexte 12"/>
          <p:cNvSpPr/>
          <p:nvPr/>
        </p:nvSpPr>
        <p:spPr>
          <a:xfrm>
            <a:off x="430920" y="2521080"/>
            <a:ext cx="3671640" cy="3727440"/>
          </a:xfrm>
          <a:prstGeom prst="rect">
            <a:avLst/>
          </a:prstGeom>
          <a:noFill/>
          <a:ln w="0">
            <a:solidFill>
              <a:srgbClr val="8c2237">
                <a:lumMod val="50000"/>
              </a:srgbClr>
            </a:solidFill>
          </a:ln>
        </p:spPr>
        <p:style>
          <a:lnRef idx="0"/>
          <a:fillRef idx="0"/>
          <a:effectRef idx="0"/>
          <a:fontRef idx="minor"/>
        </p:style>
        <p:txBody>
          <a:bodyPr lIns="90000" rIns="90000" tIns="45000" bIns="45000" anchor="t">
            <a:spAutoFit/>
          </a:bodyPr>
          <a:p>
            <a:pPr algn="just">
              <a:lnSpc>
                <a:spcPct val="100000"/>
              </a:lnSpc>
              <a:spcBef>
                <a:spcPts val="601"/>
              </a:spcBef>
              <a:buNone/>
              <a:tabLst>
                <a:tab algn="l" pos="0"/>
              </a:tabLst>
            </a:pPr>
            <a:r>
              <a:rPr b="1" lang="fr-FR" sz="1200" spc="-1" strike="noStrike">
                <a:solidFill>
                  <a:srgbClr val="000000"/>
                </a:solidFill>
                <a:latin typeface="Marianne"/>
              </a:rPr>
              <a:t>Constats et enjeux : </a:t>
            </a:r>
            <a:endParaRPr b="0" lang="fr-FR" sz="1200" spc="-1" strike="noStrike">
              <a:latin typeface="Arial"/>
            </a:endParaRPr>
          </a:p>
          <a:p>
            <a:pPr indent="-393840" algn="just">
              <a:lnSpc>
                <a:spcPct val="100000"/>
              </a:lnSpc>
              <a:spcBef>
                <a:spcPts val="601"/>
              </a:spcBef>
              <a:buClr>
                <a:srgbClr val="000000"/>
              </a:buClr>
              <a:buFont typeface="Wingdings" charset="2"/>
              <a:buChar char=""/>
              <a:tabLst>
                <a:tab algn="l" pos="0"/>
              </a:tabLst>
            </a:pPr>
            <a:r>
              <a:rPr b="0" lang="fr-FR" sz="1200" spc="-1" strike="noStrike">
                <a:solidFill>
                  <a:srgbClr val="000000"/>
                </a:solidFill>
                <a:latin typeface="Marianne"/>
              </a:rPr>
              <a:t>Des règles de rémunération des agents publics composées de </a:t>
            </a:r>
            <a:r>
              <a:rPr b="1" lang="fr-FR" sz="1200" spc="-1" strike="noStrike">
                <a:solidFill>
                  <a:srgbClr val="000000"/>
                </a:solidFill>
                <a:latin typeface="Marianne"/>
              </a:rPr>
              <a:t>multiples couches</a:t>
            </a:r>
            <a:r>
              <a:rPr b="0" lang="fr-FR" sz="1200" spc="-1" strike="noStrike">
                <a:solidFill>
                  <a:srgbClr val="000000"/>
                </a:solidFill>
                <a:latin typeface="Marianne"/>
              </a:rPr>
              <a:t>.</a:t>
            </a:r>
            <a:endParaRPr b="0" lang="fr-FR" sz="1200" spc="-1" strike="noStrike">
              <a:latin typeface="Arial"/>
            </a:endParaRPr>
          </a:p>
          <a:p>
            <a:pPr indent="-393840" algn="just">
              <a:lnSpc>
                <a:spcPct val="100000"/>
              </a:lnSpc>
              <a:spcBef>
                <a:spcPts val="601"/>
              </a:spcBef>
              <a:buClr>
                <a:srgbClr val="000000"/>
              </a:buClr>
              <a:buFont typeface="Wingdings" charset="2"/>
              <a:buChar char=""/>
              <a:tabLst>
                <a:tab algn="l" pos="0"/>
              </a:tabLst>
            </a:pPr>
            <a:r>
              <a:rPr b="0" lang="fr-FR" sz="1200" spc="-1" strike="noStrike">
                <a:solidFill>
                  <a:srgbClr val="000000"/>
                </a:solidFill>
                <a:latin typeface="Marianne"/>
              </a:rPr>
              <a:t>Un résultat </a:t>
            </a:r>
            <a:r>
              <a:rPr b="1" lang="fr-FR" sz="1200" spc="-1" strike="noStrike">
                <a:solidFill>
                  <a:srgbClr val="000000"/>
                </a:solidFill>
                <a:latin typeface="Marianne"/>
              </a:rPr>
              <a:t>peu lisible, concourant au déficit d’attractivité de la fonction publique</a:t>
            </a:r>
            <a:r>
              <a:rPr b="0" lang="fr-FR" sz="1200" spc="-1" strike="noStrike">
                <a:solidFill>
                  <a:srgbClr val="000000"/>
                </a:solidFill>
                <a:latin typeface="Marianne"/>
              </a:rPr>
              <a:t>.</a:t>
            </a:r>
            <a:endParaRPr b="0" lang="fr-FR" sz="1200" spc="-1" strike="noStrike">
              <a:latin typeface="Arial"/>
            </a:endParaRPr>
          </a:p>
          <a:p>
            <a:pPr indent="-393840" algn="just">
              <a:lnSpc>
                <a:spcPct val="100000"/>
              </a:lnSpc>
              <a:spcBef>
                <a:spcPts val="601"/>
              </a:spcBef>
              <a:buClr>
                <a:srgbClr val="000000"/>
              </a:buClr>
              <a:buFont typeface="Wingdings" charset="2"/>
              <a:buChar char=""/>
              <a:tabLst>
                <a:tab algn="l" pos="0"/>
              </a:tabLst>
            </a:pPr>
            <a:r>
              <a:rPr b="0" lang="fr-FR" sz="1200" spc="-1" strike="noStrike">
                <a:solidFill>
                  <a:srgbClr val="000000"/>
                </a:solidFill>
                <a:latin typeface="Marianne"/>
              </a:rPr>
              <a:t>des régimes « indemnitaires » venant compléter la rémunération principale mais </a:t>
            </a:r>
            <a:r>
              <a:rPr b="1" lang="fr-FR" sz="1200" spc="-1" strike="noStrike">
                <a:solidFill>
                  <a:srgbClr val="000000"/>
                </a:solidFill>
                <a:latin typeface="Marianne"/>
              </a:rPr>
              <a:t>sans prendre suffisamment en compte l’évolution des postes occupés, les résultats et la valeur professionnelle</a:t>
            </a:r>
            <a:r>
              <a:rPr b="0" lang="fr-FR" sz="1200" spc="-1" strike="noStrike">
                <a:solidFill>
                  <a:srgbClr val="000000"/>
                </a:solidFill>
                <a:latin typeface="Marianne"/>
              </a:rPr>
              <a:t>.</a:t>
            </a:r>
            <a:endParaRPr b="0" lang="fr-FR" sz="1200" spc="-1" strike="noStrike">
              <a:latin typeface="Arial"/>
            </a:endParaRPr>
          </a:p>
          <a:p>
            <a:pPr algn="just">
              <a:lnSpc>
                <a:spcPct val="100000"/>
              </a:lnSpc>
              <a:spcBef>
                <a:spcPts val="601"/>
              </a:spcBef>
              <a:buNone/>
              <a:tabLst>
                <a:tab algn="l" pos="0"/>
              </a:tabLst>
            </a:pPr>
            <a:endParaRPr b="0" lang="fr-FR" sz="1200" spc="-1" strike="noStrike">
              <a:latin typeface="Arial"/>
            </a:endParaRPr>
          </a:p>
          <a:p>
            <a:pPr algn="just">
              <a:lnSpc>
                <a:spcPct val="100000"/>
              </a:lnSpc>
              <a:spcBef>
                <a:spcPts val="601"/>
              </a:spcBef>
              <a:buNone/>
              <a:tabLst>
                <a:tab algn="l" pos="0"/>
              </a:tabLst>
            </a:pPr>
            <a:r>
              <a:rPr b="1" lang="fr-FR" sz="1200" spc="-1" strike="noStrike">
                <a:solidFill>
                  <a:srgbClr val="bfa000"/>
                </a:solidFill>
                <a:latin typeface="Marianne"/>
              </a:rPr>
              <a:t>Question : </a:t>
            </a:r>
            <a:endParaRPr b="0" lang="fr-FR" sz="1200" spc="-1" strike="noStrike">
              <a:latin typeface="Arial"/>
            </a:endParaRPr>
          </a:p>
          <a:p>
            <a:pPr algn="just">
              <a:lnSpc>
                <a:spcPct val="100000"/>
              </a:lnSpc>
              <a:spcBef>
                <a:spcPts val="601"/>
              </a:spcBef>
              <a:buNone/>
              <a:tabLst>
                <a:tab algn="l" pos="0"/>
              </a:tabLst>
            </a:pPr>
            <a:r>
              <a:rPr b="1" lang="fr-FR" sz="1200" spc="-1" strike="noStrike">
                <a:solidFill>
                  <a:srgbClr val="bfa000"/>
                </a:solidFill>
                <a:latin typeface="Marianne"/>
              </a:rPr>
              <a:t>Selon quels principes mieux distinguer les composantes de rémunération et mieux définir les finalités ?</a:t>
            </a:r>
            <a:endParaRPr b="0" lang="fr-FR" sz="1200" spc="-1" strike="noStrike">
              <a:latin typeface="Arial"/>
            </a:endParaRPr>
          </a:p>
          <a:p>
            <a:pPr algn="just">
              <a:lnSpc>
                <a:spcPct val="100000"/>
              </a:lnSpc>
              <a:spcBef>
                <a:spcPts val="601"/>
              </a:spcBef>
              <a:buNone/>
              <a:tabLst>
                <a:tab algn="l" pos="0"/>
              </a:tabLst>
            </a:pPr>
            <a:r>
              <a:rPr b="1" lang="fr-FR" sz="1200" spc="-1" strike="noStrike">
                <a:solidFill>
                  <a:srgbClr val="bfa000"/>
                </a:solidFill>
                <a:latin typeface="Marianne"/>
              </a:rPr>
              <a:t>Comment simplifier le « maquis » actuel des feuilles de paie ?</a:t>
            </a:r>
            <a:endParaRPr b="0" lang="fr-FR" sz="1200" spc="-1" strike="noStrike">
              <a:latin typeface="Arial"/>
            </a:endParaRPr>
          </a:p>
        </p:txBody>
      </p:sp>
      <p:sp>
        <p:nvSpPr>
          <p:cNvPr id="269" name="Rectangle à coins arrondis 6"/>
          <p:cNvSpPr/>
          <p:nvPr/>
        </p:nvSpPr>
        <p:spPr>
          <a:xfrm>
            <a:off x="430920" y="1460880"/>
            <a:ext cx="3671640" cy="899640"/>
          </a:xfrm>
          <a:prstGeom prst="roundRect">
            <a:avLst>
              <a:gd name="adj" fmla="val 16667"/>
            </a:avLst>
          </a:prstGeom>
          <a:solidFill>
            <a:srgbClr val="ffc000"/>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a:lnSpc>
                <a:spcPct val="100000"/>
              </a:lnSpc>
              <a:buNone/>
            </a:pPr>
            <a:r>
              <a:rPr b="1" lang="fr-FR" sz="1600" spc="-1" strike="noStrike">
                <a:solidFill>
                  <a:srgbClr val="ffffff"/>
                </a:solidFill>
                <a:latin typeface="Marianne"/>
              </a:rPr>
              <a:t>Comment rendre plus lisibles </a:t>
            </a:r>
            <a:endParaRPr b="0" lang="fr-FR" sz="1600" spc="-1" strike="noStrike">
              <a:latin typeface="Arial"/>
            </a:endParaRPr>
          </a:p>
          <a:p>
            <a:pPr algn="ctr">
              <a:lnSpc>
                <a:spcPct val="100000"/>
              </a:lnSpc>
              <a:buNone/>
            </a:pPr>
            <a:r>
              <a:rPr b="1" lang="fr-FR" sz="1600" spc="-1" strike="noStrike">
                <a:solidFill>
                  <a:srgbClr val="ffffff"/>
                </a:solidFill>
                <a:latin typeface="Marianne"/>
              </a:rPr>
              <a:t>et efficaces les composantes de la </a:t>
            </a:r>
            <a:endParaRPr b="0" lang="fr-FR" sz="1600" spc="-1" strike="noStrike">
              <a:latin typeface="Arial"/>
            </a:endParaRPr>
          </a:p>
          <a:p>
            <a:pPr algn="ctr">
              <a:lnSpc>
                <a:spcPct val="100000"/>
              </a:lnSpc>
              <a:buNone/>
            </a:pPr>
            <a:r>
              <a:rPr b="1" lang="fr-FR" sz="1600" spc="-1" strike="noStrike">
                <a:solidFill>
                  <a:srgbClr val="ffffff"/>
                </a:solidFill>
                <a:latin typeface="Marianne"/>
              </a:rPr>
              <a:t>rémunération ? </a:t>
            </a:r>
            <a:endParaRPr b="0" lang="fr-FR" sz="1600" spc="-1" strike="noStrike">
              <a:latin typeface="Arial"/>
            </a:endParaRPr>
          </a:p>
        </p:txBody>
      </p:sp>
      <p:sp>
        <p:nvSpPr>
          <p:cNvPr id="270" name="Rectangle 16"/>
          <p:cNvSpPr/>
          <p:nvPr/>
        </p:nvSpPr>
        <p:spPr>
          <a:xfrm>
            <a:off x="0" y="0"/>
            <a:ext cx="12191760" cy="1300680"/>
          </a:xfrm>
          <a:prstGeom prst="rect">
            <a:avLst/>
          </a:prstGeom>
          <a:solidFill>
            <a:srgbClr val="ffc000"/>
          </a:solidFill>
          <a:ln w="0">
            <a:noFill/>
          </a:ln>
        </p:spPr>
        <p:style>
          <a:lnRef idx="0"/>
          <a:fillRef idx="0"/>
          <a:effectRef idx="0"/>
          <a:fontRef idx="minor"/>
        </p:style>
        <p:txBody>
          <a:bodyPr numCol="1" spcCol="1440" lIns="860040" rIns="73800" tIns="73800" bIns="73800" anchor="ctr">
            <a:noAutofit/>
          </a:bodyPr>
          <a:p>
            <a:pPr algn="ctr">
              <a:lnSpc>
                <a:spcPct val="90000"/>
              </a:lnSpc>
              <a:spcAft>
                <a:spcPts val="839"/>
              </a:spcAft>
              <a:buNone/>
            </a:pPr>
            <a:r>
              <a:rPr b="1" lang="fr-FR" sz="2400" spc="-1" strike="noStrike">
                <a:solidFill>
                  <a:srgbClr val="ffffff"/>
                </a:solidFill>
                <a:latin typeface="Marianne"/>
              </a:rPr>
              <a:t>Comment mieux récompenser l’engagement et le mérite par la rémunération ?  </a:t>
            </a:r>
            <a:endParaRPr b="0" lang="fr-FR" sz="2400" spc="-1" strike="noStrike">
              <a:latin typeface="Arial"/>
            </a:endParaRPr>
          </a:p>
        </p:txBody>
      </p:sp>
    </p:spTree>
  </p:cSld>
  <mc:AlternateContent>
    <mc:Choice Requires="p14">
      <p:transition spd="slow" p14:dur="2000"/>
    </mc:Choice>
    <mc:Fallback>
      <p:transition spd="slow"/>
    </mc:Fallback>
  </mc:AlternateContent>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1" name="ZoneTexte 7"/>
          <p:cNvSpPr/>
          <p:nvPr/>
        </p:nvSpPr>
        <p:spPr>
          <a:xfrm>
            <a:off x="380520" y="2294280"/>
            <a:ext cx="5399640" cy="2662200"/>
          </a:xfrm>
          <a:prstGeom prst="rect">
            <a:avLst/>
          </a:prstGeom>
          <a:noFill/>
          <a:ln w="0">
            <a:solidFill>
              <a:srgbClr val="8c2237">
                <a:lumMod val="50000"/>
              </a:srgbClr>
            </a:solidFill>
          </a:ln>
        </p:spPr>
        <p:style>
          <a:lnRef idx="0"/>
          <a:fillRef idx="0"/>
          <a:effectRef idx="0"/>
          <a:fontRef idx="minor"/>
        </p:style>
        <p:txBody>
          <a:bodyPr lIns="90000" rIns="90000" tIns="45000" bIns="45000" anchor="t">
            <a:spAutoFit/>
          </a:bodyPr>
          <a:p>
            <a:pPr>
              <a:lnSpc>
                <a:spcPct val="100000"/>
              </a:lnSpc>
              <a:spcBef>
                <a:spcPts val="601"/>
              </a:spcBef>
              <a:buNone/>
              <a:tabLst>
                <a:tab algn="l" pos="0"/>
              </a:tabLst>
            </a:pPr>
            <a:r>
              <a:rPr b="1" lang="fr-FR" sz="1200" spc="-1" strike="noStrike">
                <a:solidFill>
                  <a:srgbClr val="000000"/>
                </a:solidFill>
                <a:latin typeface="Marianne"/>
              </a:rPr>
              <a:t>Constats et enjeux : </a:t>
            </a:r>
            <a:endParaRPr b="0" lang="fr-FR" sz="1200" spc="-1" strike="noStrike">
              <a:latin typeface="Arial"/>
            </a:endParaRPr>
          </a:p>
          <a:p>
            <a:pPr indent="-393840" algn="just">
              <a:lnSpc>
                <a:spcPct val="100000"/>
              </a:lnSpc>
              <a:spcBef>
                <a:spcPts val="601"/>
              </a:spcBef>
              <a:buClr>
                <a:srgbClr val="000000"/>
              </a:buClr>
              <a:buFont typeface="Wingdings" charset="2"/>
              <a:buChar char=""/>
              <a:tabLst>
                <a:tab algn="l" pos="0"/>
              </a:tabLst>
            </a:pPr>
            <a:r>
              <a:rPr b="1" lang="fr-FR" sz="1200" spc="-1" strike="noStrike">
                <a:solidFill>
                  <a:srgbClr val="000000"/>
                </a:solidFill>
                <a:latin typeface="Marianne"/>
              </a:rPr>
              <a:t>D</a:t>
            </a:r>
            <a:r>
              <a:rPr b="1" lang="fr-FR" sz="1200" spc="-1" strike="noStrike">
                <a:latin typeface="Marianne"/>
              </a:rPr>
              <a:t>es agents publics victimes d’agressions et de violences dans le cadre de l’exercice de leurs fonctions qui renoncent à déposer plainte faute de temps ou par crainte d’exposition personnelle. </a:t>
            </a:r>
            <a:endParaRPr b="0" lang="fr-FR" sz="1200" spc="-1" strike="noStrike">
              <a:latin typeface="Arial"/>
            </a:endParaRPr>
          </a:p>
          <a:p>
            <a:pPr indent="-393840" algn="just">
              <a:lnSpc>
                <a:spcPct val="100000"/>
              </a:lnSpc>
              <a:spcBef>
                <a:spcPts val="601"/>
              </a:spcBef>
              <a:buClr>
                <a:srgbClr val="000000"/>
              </a:buClr>
              <a:buFont typeface="Wingdings" charset="2"/>
              <a:buChar char=""/>
              <a:tabLst>
                <a:tab algn="l" pos="0"/>
              </a:tabLst>
            </a:pPr>
            <a:r>
              <a:rPr b="0" lang="fr-FR" sz="1200" spc="-1" strike="noStrike">
                <a:solidFill>
                  <a:srgbClr val="000000"/>
                </a:solidFill>
                <a:latin typeface="Marianne"/>
              </a:rPr>
              <a:t>Des situations où l’employeur peut déposer </a:t>
            </a:r>
            <a:r>
              <a:rPr b="0" lang="fr-FR" sz="1200" spc="-1" strike="noStrike">
                <a:latin typeface="Marianne"/>
              </a:rPr>
              <a:t>plainte limitées aux situations où le bâti de l’administration est attaqué.</a:t>
            </a:r>
            <a:endParaRPr b="0" lang="fr-FR" sz="1200" spc="-1" strike="noStrike">
              <a:latin typeface="Arial"/>
            </a:endParaRPr>
          </a:p>
          <a:p>
            <a:pPr>
              <a:lnSpc>
                <a:spcPct val="100000"/>
              </a:lnSpc>
              <a:spcBef>
                <a:spcPts val="601"/>
              </a:spcBef>
              <a:buNone/>
              <a:tabLst>
                <a:tab algn="l" pos="0"/>
              </a:tabLst>
            </a:pPr>
            <a:endParaRPr b="0" lang="fr-FR" sz="1200" spc="-1" strike="noStrike">
              <a:latin typeface="Arial"/>
            </a:endParaRPr>
          </a:p>
          <a:p>
            <a:pPr algn="just">
              <a:lnSpc>
                <a:spcPct val="100000"/>
              </a:lnSpc>
              <a:spcBef>
                <a:spcPts val="601"/>
              </a:spcBef>
              <a:buNone/>
              <a:tabLst>
                <a:tab algn="l" pos="0"/>
              </a:tabLst>
            </a:pPr>
            <a:r>
              <a:rPr b="1" lang="fr-FR" sz="1200" spc="-1" strike="noStrike">
                <a:solidFill>
                  <a:srgbClr val="c23314"/>
                </a:solidFill>
                <a:latin typeface="Marianne"/>
              </a:rPr>
              <a:t>Question : </a:t>
            </a:r>
            <a:endParaRPr b="0" lang="fr-FR" sz="1200" spc="-1" strike="noStrike">
              <a:latin typeface="Arial"/>
            </a:endParaRPr>
          </a:p>
          <a:p>
            <a:pPr algn="just">
              <a:lnSpc>
                <a:spcPct val="100000"/>
              </a:lnSpc>
              <a:spcBef>
                <a:spcPts val="601"/>
              </a:spcBef>
              <a:buNone/>
              <a:tabLst>
                <a:tab algn="l" pos="0"/>
              </a:tabLst>
            </a:pPr>
            <a:r>
              <a:rPr b="1" lang="fr-FR" sz="1200" spc="-1" strike="noStrike">
                <a:solidFill>
                  <a:srgbClr val="c23314"/>
                </a:solidFill>
                <a:latin typeface="Marianne"/>
              </a:rPr>
              <a:t>Pour faciliter le processus de dénonciation et de poursuite des infractions à l’égard d’agents publics, faut-il généraliser la possibilité pour l’employeur public de porter plainte à la place de l'agent victime?</a:t>
            </a:r>
            <a:endParaRPr b="0" lang="fr-FR" sz="1200" spc="-1" strike="noStrike">
              <a:latin typeface="Arial"/>
            </a:endParaRPr>
          </a:p>
        </p:txBody>
      </p:sp>
      <p:sp>
        <p:nvSpPr>
          <p:cNvPr id="272" name="Rectangle à coins arrondis 6"/>
          <p:cNvSpPr/>
          <p:nvPr/>
        </p:nvSpPr>
        <p:spPr>
          <a:xfrm>
            <a:off x="380520" y="1241640"/>
            <a:ext cx="5399640" cy="899640"/>
          </a:xfrm>
          <a:prstGeom prst="roundRect">
            <a:avLst>
              <a:gd name="adj" fmla="val 16667"/>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a:lnSpc>
                <a:spcPct val="100000"/>
              </a:lnSpc>
              <a:buNone/>
            </a:pPr>
            <a:r>
              <a:rPr b="1" lang="fr-FR" sz="1600" spc="-1" strike="noStrike">
                <a:solidFill>
                  <a:srgbClr val="ffffff"/>
                </a:solidFill>
                <a:latin typeface="Marianne"/>
              </a:rPr>
              <a:t>Comment faciliter le dépôt de plainte en cas d’agression d’un agent public, quand il ne souhaite pas le faire directement ?</a:t>
            </a:r>
            <a:endParaRPr b="0" lang="fr-FR" sz="1600" spc="-1" strike="noStrike">
              <a:latin typeface="Arial"/>
            </a:endParaRPr>
          </a:p>
        </p:txBody>
      </p:sp>
      <p:sp>
        <p:nvSpPr>
          <p:cNvPr id="273" name="ZoneTexte 12"/>
          <p:cNvSpPr/>
          <p:nvPr/>
        </p:nvSpPr>
        <p:spPr>
          <a:xfrm>
            <a:off x="6411600" y="2294280"/>
            <a:ext cx="5399640" cy="2632320"/>
          </a:xfrm>
          <a:prstGeom prst="rect">
            <a:avLst/>
          </a:prstGeom>
          <a:noFill/>
          <a:ln w="0">
            <a:solidFill>
              <a:srgbClr val="8c2237">
                <a:lumMod val="50000"/>
              </a:srgbClr>
            </a:solidFill>
          </a:ln>
        </p:spPr>
        <p:style>
          <a:lnRef idx="0"/>
          <a:fillRef idx="0"/>
          <a:effectRef idx="0"/>
          <a:fontRef idx="minor"/>
        </p:style>
        <p:txBody>
          <a:bodyPr lIns="90000" rIns="90000" tIns="45000" bIns="45000" anchor="t">
            <a:spAutoFit/>
          </a:bodyPr>
          <a:p>
            <a:pPr algn="just">
              <a:lnSpc>
                <a:spcPct val="100000"/>
              </a:lnSpc>
              <a:spcBef>
                <a:spcPts val="601"/>
              </a:spcBef>
              <a:buNone/>
              <a:tabLst>
                <a:tab algn="l" pos="0"/>
              </a:tabLst>
            </a:pPr>
            <a:r>
              <a:rPr b="1" lang="fr-FR" sz="1200" spc="-1" strike="noStrike">
                <a:solidFill>
                  <a:srgbClr val="000000"/>
                </a:solidFill>
                <a:latin typeface="Marianne"/>
              </a:rPr>
              <a:t>Constats et enjeux : </a:t>
            </a:r>
            <a:endParaRPr b="0" lang="fr-FR" sz="1200" spc="-1" strike="noStrike">
              <a:latin typeface="Arial"/>
            </a:endParaRPr>
          </a:p>
          <a:p>
            <a:pPr indent="-393840" algn="just">
              <a:lnSpc>
                <a:spcPct val="100000"/>
              </a:lnSpc>
              <a:spcBef>
                <a:spcPts val="601"/>
              </a:spcBef>
              <a:buClr>
                <a:srgbClr val="000000"/>
              </a:buClr>
              <a:buFont typeface="Wingdings" charset="2"/>
              <a:buChar char=""/>
              <a:tabLst>
                <a:tab algn="l" pos="0"/>
              </a:tabLst>
            </a:pPr>
            <a:r>
              <a:rPr b="1" lang="fr-FR" sz="1200" spc="-1" strike="noStrike">
                <a:solidFill>
                  <a:srgbClr val="000000"/>
                </a:solidFill>
                <a:latin typeface="Marianne"/>
              </a:rPr>
              <a:t>Face à des situations de menaces </a:t>
            </a:r>
            <a:r>
              <a:rPr b="1" lang="fr-FR" sz="1200" spc="-1" strike="noStrike">
                <a:latin typeface="Marianne"/>
              </a:rPr>
              <a:t>proférées contre des proches d’un agent public</a:t>
            </a:r>
            <a:r>
              <a:rPr b="0" lang="fr-FR" sz="1200" spc="-1" strike="noStrike">
                <a:latin typeface="Marianne"/>
              </a:rPr>
              <a:t>, </a:t>
            </a:r>
            <a:r>
              <a:rPr b="1" lang="fr-FR" sz="1200" spc="-1" strike="noStrike">
                <a:latin typeface="Marianne"/>
              </a:rPr>
              <a:t>en raison de ses fonctions, pas de possibilité de mise en œuvre de la protection fonctionnelle à titre conservatoire.</a:t>
            </a:r>
            <a:endParaRPr b="0" lang="fr-FR" sz="1200" spc="-1" strike="noStrike">
              <a:latin typeface="Arial"/>
            </a:endParaRPr>
          </a:p>
          <a:p>
            <a:pPr algn="just">
              <a:lnSpc>
                <a:spcPct val="100000"/>
              </a:lnSpc>
              <a:spcBef>
                <a:spcPts val="601"/>
              </a:spcBef>
              <a:buNone/>
              <a:tabLst>
                <a:tab algn="l" pos="0"/>
              </a:tabLst>
            </a:pPr>
            <a:r>
              <a:rPr b="1" lang="fr-FR" sz="1200" spc="-1" strike="noStrike">
                <a:latin typeface="Marianne"/>
              </a:rPr>
              <a:t> </a:t>
            </a:r>
            <a:endParaRPr b="0" lang="fr-FR" sz="1200" spc="-1" strike="noStrike">
              <a:latin typeface="Arial"/>
            </a:endParaRPr>
          </a:p>
          <a:p>
            <a:pPr algn="just">
              <a:lnSpc>
                <a:spcPct val="100000"/>
              </a:lnSpc>
              <a:spcBef>
                <a:spcPts val="601"/>
              </a:spcBef>
              <a:buNone/>
              <a:tabLst>
                <a:tab algn="l" pos="0"/>
              </a:tabLst>
            </a:pPr>
            <a:r>
              <a:rPr b="1" lang="fr-FR" sz="1200" spc="-1" strike="noStrike">
                <a:solidFill>
                  <a:srgbClr val="c23314"/>
                </a:solidFill>
                <a:latin typeface="Marianne"/>
              </a:rPr>
              <a:t>Proposition : </a:t>
            </a:r>
            <a:endParaRPr b="0" lang="fr-FR" sz="1200" spc="-1" strike="noStrike">
              <a:latin typeface="Arial"/>
            </a:endParaRPr>
          </a:p>
          <a:p>
            <a:pPr algn="just">
              <a:lnSpc>
                <a:spcPct val="100000"/>
              </a:lnSpc>
              <a:spcBef>
                <a:spcPts val="601"/>
              </a:spcBef>
              <a:buNone/>
              <a:tabLst>
                <a:tab algn="l" pos="0"/>
              </a:tabLst>
            </a:pPr>
            <a:r>
              <a:rPr b="1" lang="fr-FR" sz="1200" spc="-1" strike="noStrike">
                <a:solidFill>
                  <a:srgbClr val="c23314"/>
                </a:solidFill>
                <a:latin typeface="Marianne"/>
              </a:rPr>
              <a:t>Quelles solutions pour mieux accompagner les proches d’un agent public menacés en raison des fonctions exercées par leur proche ?</a:t>
            </a:r>
            <a:endParaRPr b="0" lang="fr-FR" sz="1200" spc="-1" strike="noStrike">
              <a:latin typeface="Arial"/>
            </a:endParaRPr>
          </a:p>
          <a:p>
            <a:pPr algn="just">
              <a:lnSpc>
                <a:spcPct val="100000"/>
              </a:lnSpc>
              <a:spcBef>
                <a:spcPts val="601"/>
              </a:spcBef>
              <a:buNone/>
              <a:tabLst>
                <a:tab algn="l" pos="0"/>
              </a:tabLst>
            </a:pPr>
            <a:endParaRPr b="0" lang="fr-FR" sz="1200" spc="-1" strike="noStrike">
              <a:latin typeface="Arial"/>
            </a:endParaRPr>
          </a:p>
          <a:p>
            <a:pPr algn="just">
              <a:lnSpc>
                <a:spcPct val="100000"/>
              </a:lnSpc>
              <a:spcBef>
                <a:spcPts val="601"/>
              </a:spcBef>
              <a:buNone/>
              <a:tabLst>
                <a:tab algn="l" pos="0"/>
              </a:tabLst>
            </a:pPr>
            <a:endParaRPr b="0" lang="fr-FR" sz="1200" spc="-1" strike="noStrike">
              <a:latin typeface="Arial"/>
            </a:endParaRPr>
          </a:p>
          <a:p>
            <a:pPr algn="just">
              <a:lnSpc>
                <a:spcPct val="100000"/>
              </a:lnSpc>
              <a:spcBef>
                <a:spcPts val="601"/>
              </a:spcBef>
              <a:buNone/>
              <a:tabLst>
                <a:tab algn="l" pos="0"/>
              </a:tabLst>
            </a:pPr>
            <a:endParaRPr b="0" lang="fr-FR" sz="1200" spc="-1" strike="noStrike">
              <a:latin typeface="Arial"/>
            </a:endParaRPr>
          </a:p>
        </p:txBody>
      </p:sp>
      <p:sp>
        <p:nvSpPr>
          <p:cNvPr id="274" name="Rectangle à coins arrondis 6"/>
          <p:cNvSpPr/>
          <p:nvPr/>
        </p:nvSpPr>
        <p:spPr>
          <a:xfrm>
            <a:off x="6411600" y="1239120"/>
            <a:ext cx="5399640" cy="899640"/>
          </a:xfrm>
          <a:prstGeom prst="roundRect">
            <a:avLst>
              <a:gd name="adj" fmla="val 16667"/>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a:lnSpc>
                <a:spcPct val="100000"/>
              </a:lnSpc>
              <a:buNone/>
            </a:pPr>
            <a:r>
              <a:rPr b="1" lang="fr-FR" sz="1600" spc="-1" strike="noStrike">
                <a:solidFill>
                  <a:srgbClr val="ffffff"/>
                </a:solidFill>
                <a:latin typeface="Marianne"/>
              </a:rPr>
              <a:t>Comment mieux protéger les</a:t>
            </a:r>
            <a:r>
              <a:rPr b="1" lang="fr-FR" sz="1600" spc="-1" strike="noStrike">
                <a:solidFill>
                  <a:srgbClr val="ffffff"/>
                </a:solidFill>
                <a:latin typeface="Marianne"/>
                <a:ea typeface="Calibri"/>
              </a:rPr>
              <a:t> ayants droits </a:t>
            </a:r>
            <a:endParaRPr b="0" lang="fr-FR" sz="1600" spc="-1" strike="noStrike">
              <a:latin typeface="Arial"/>
            </a:endParaRPr>
          </a:p>
          <a:p>
            <a:pPr algn="ctr">
              <a:lnSpc>
                <a:spcPct val="100000"/>
              </a:lnSpc>
              <a:buNone/>
            </a:pPr>
            <a:r>
              <a:rPr b="1" lang="fr-FR" sz="1600" spc="-1" strike="noStrike">
                <a:solidFill>
                  <a:srgbClr val="ffffff"/>
                </a:solidFill>
                <a:latin typeface="Marianne"/>
                <a:ea typeface="Calibri"/>
              </a:rPr>
              <a:t>d’un agent victime de violences ?</a:t>
            </a:r>
            <a:endParaRPr b="0" lang="fr-FR" sz="1600" spc="-1" strike="noStrike">
              <a:latin typeface="Arial"/>
            </a:endParaRPr>
          </a:p>
        </p:txBody>
      </p:sp>
      <p:grpSp>
        <p:nvGrpSpPr>
          <p:cNvPr id="275" name="Groupe 14"/>
          <p:cNvGrpSpPr/>
          <p:nvPr/>
        </p:nvGrpSpPr>
        <p:grpSpPr>
          <a:xfrm>
            <a:off x="0" y="0"/>
            <a:ext cx="12191760" cy="1083240"/>
            <a:chOff x="0" y="0"/>
            <a:chExt cx="12191760" cy="1083240"/>
          </a:xfrm>
        </p:grpSpPr>
        <p:sp>
          <p:nvSpPr>
            <p:cNvPr id="276" name="Rectangle 15"/>
            <p:cNvSpPr/>
            <p:nvPr/>
          </p:nvSpPr>
          <p:spPr>
            <a:xfrm>
              <a:off x="0" y="0"/>
              <a:ext cx="12191760" cy="1083240"/>
            </a:xfrm>
            <a:prstGeom prst="rect">
              <a:avLst/>
            </a:prstGeom>
            <a:solidFill>
              <a:schemeClr val="accent1">
                <a:lumMod val="60000"/>
                <a:lumOff val="40000"/>
              </a:schemeClr>
            </a:solidFill>
            <a:ln>
              <a:solidFill>
                <a:srgbClr val="8dafd6"/>
              </a:solidFill>
              <a:round/>
            </a:ln>
          </p:spPr>
          <p:style>
            <a:lnRef idx="2"/>
            <a:fillRef idx="0"/>
            <a:effectRef idx="0">
              <a:schemeClr val="accent1">
                <a:hueOff val="0"/>
                <a:satOff val="0"/>
                <a:lumOff val="0"/>
                <a:alphaOff val="0"/>
              </a:schemeClr>
            </a:effectRef>
            <a:fontRef idx="minor"/>
          </p:style>
        </p:sp>
        <p:sp>
          <p:nvSpPr>
            <p:cNvPr id="277" name="Rectangle 16"/>
            <p:cNvSpPr/>
            <p:nvPr/>
          </p:nvSpPr>
          <p:spPr>
            <a:xfrm>
              <a:off x="0" y="0"/>
              <a:ext cx="12191760" cy="1083240"/>
            </a:xfrm>
            <a:prstGeom prst="rect">
              <a:avLst/>
            </a:prstGeom>
            <a:solidFill>
              <a:schemeClr val="accent4">
                <a:lumMod val="60000"/>
                <a:lumOff val="40000"/>
              </a:schemeClr>
            </a:solidFill>
            <a:ln w="0">
              <a:noFill/>
            </a:ln>
          </p:spPr>
          <p:style>
            <a:lnRef idx="0"/>
            <a:fillRef idx="0"/>
            <a:effectRef idx="0"/>
            <a:fontRef idx="minor"/>
          </p:style>
          <p:txBody>
            <a:bodyPr numCol="1" spcCol="1440" lIns="860040" rIns="73800" tIns="73800" bIns="73800" anchor="ctr">
              <a:noAutofit/>
            </a:bodyPr>
            <a:p>
              <a:pPr algn="ctr">
                <a:lnSpc>
                  <a:spcPct val="90000"/>
                </a:lnSpc>
                <a:spcAft>
                  <a:spcPts val="1015"/>
                </a:spcAft>
                <a:buNone/>
              </a:pPr>
              <a:r>
                <a:rPr b="1" lang="fr-FR" sz="2900" spc="-1" strike="noStrike">
                  <a:solidFill>
                    <a:srgbClr val="ffffff"/>
                  </a:solidFill>
                  <a:latin typeface="Marianne"/>
                </a:rPr>
                <a:t>Comment mieux protéger les agents publics ?</a:t>
              </a:r>
              <a:endParaRPr b="0" lang="fr-FR" sz="2900" spc="-1" strike="noStrike">
                <a:latin typeface="Arial"/>
              </a:endParaRPr>
            </a:p>
          </p:txBody>
        </p:sp>
      </p:grpSp>
    </p:spTree>
  </p:cSld>
  <mc:AlternateContent>
    <mc:Choice Requires="p14">
      <p:transition spd="slow" p14:dur="2000"/>
    </mc:Choice>
    <mc:Fallback>
      <p:transition spd="slow"/>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8" name="PlaceHolder 1"/>
          <p:cNvSpPr>
            <a:spLocks noGrp="1"/>
          </p:cNvSpPr>
          <p:nvPr>
            <p:ph type="sldNum"/>
          </p:nvPr>
        </p:nvSpPr>
        <p:spPr>
          <a:xfrm>
            <a:off x="9865080" y="6545160"/>
            <a:ext cx="1799640" cy="312480"/>
          </a:xfrm>
          <a:prstGeom prst="rect">
            <a:avLst/>
          </a:prstGeom>
          <a:noFill/>
          <a:ln w="0">
            <a:noFill/>
          </a:ln>
        </p:spPr>
        <p:txBody>
          <a:bodyPr lIns="0" rIns="0" tIns="0" bIns="0" anchor="ctr">
            <a:noAutofit/>
          </a:bodyPr>
          <a:p>
            <a:pPr algn="r">
              <a:lnSpc>
                <a:spcPct val="100000"/>
              </a:lnSpc>
              <a:buNone/>
            </a:pPr>
            <a:fld id="{EC385255-77B8-41BA-8727-EFB2FA77D52B}" type="slidenum">
              <a:rPr b="1" lang="fr-FR" sz="1000" spc="-1" strike="noStrike">
                <a:solidFill>
                  <a:srgbClr val="000000"/>
                </a:solidFill>
                <a:latin typeface="Arial"/>
              </a:rPr>
              <a:t>&lt;numéro&gt;</a:t>
            </a:fld>
            <a:endParaRPr b="0" lang="fr-FR" sz="1000" spc="-1" strike="noStrike">
              <a:latin typeface="Times New Roman"/>
            </a:endParaRPr>
          </a:p>
        </p:txBody>
      </p:sp>
      <p:sp>
        <p:nvSpPr>
          <p:cNvPr id="279" name="Titre 1"/>
          <p:cNvSpPr/>
          <p:nvPr/>
        </p:nvSpPr>
        <p:spPr>
          <a:xfrm>
            <a:off x="180360" y="910440"/>
            <a:ext cx="11746800" cy="719640"/>
          </a:xfrm>
          <a:prstGeom prst="rect">
            <a:avLst/>
          </a:prstGeom>
          <a:noFill/>
          <a:ln w="0">
            <a:noFill/>
          </a:ln>
        </p:spPr>
        <p:style>
          <a:lnRef idx="0"/>
          <a:fillRef idx="0"/>
          <a:effectRef idx="0"/>
          <a:fontRef idx="minor"/>
        </p:style>
        <p:txBody>
          <a:bodyPr anchor="ctr">
            <a:noAutofit/>
          </a:bodyPr>
          <a:p>
            <a:pPr marL="19080" algn="ctr">
              <a:lnSpc>
                <a:spcPct val="90000"/>
              </a:lnSpc>
              <a:buNone/>
              <a:tabLst>
                <a:tab algn="l" pos="0"/>
              </a:tabLst>
            </a:pPr>
            <a:r>
              <a:rPr b="1" lang="fr-FR" sz="2700" spc="-1" strike="noStrike">
                <a:solidFill>
                  <a:srgbClr val="002060"/>
                </a:solidFill>
                <a:latin typeface="Marianne"/>
                <a:ea typeface="Marianne"/>
              </a:rPr>
              <a:t>Les étapes de la concertation </a:t>
            </a:r>
            <a:endParaRPr b="0" lang="fr-FR" sz="2700" spc="-1" strike="noStrike">
              <a:latin typeface="Arial"/>
            </a:endParaRPr>
          </a:p>
        </p:txBody>
      </p:sp>
      <p:sp>
        <p:nvSpPr>
          <p:cNvPr id="280" name="Flèche : chevron 5"/>
          <p:cNvSpPr/>
          <p:nvPr/>
        </p:nvSpPr>
        <p:spPr>
          <a:xfrm>
            <a:off x="180360" y="3131280"/>
            <a:ext cx="2619360" cy="1231920"/>
          </a:xfrm>
          <a:prstGeom prst="chevron">
            <a:avLst>
              <a:gd name="adj" fmla="val 50000"/>
            </a:avLst>
          </a:prstGeom>
          <a:solidFill>
            <a:srgbClr val="21215a"/>
          </a:solidFill>
          <a:ln>
            <a:solidFill>
              <a:srgbClr val="181842"/>
            </a:solidFill>
            <a:round/>
          </a:ln>
        </p:spPr>
        <p:style>
          <a:lnRef idx="2">
            <a:schemeClr val="accent2">
              <a:shade val="50000"/>
            </a:schemeClr>
          </a:lnRef>
          <a:fillRef idx="1">
            <a:schemeClr val="accent2"/>
          </a:fillRef>
          <a:effectRef idx="0">
            <a:schemeClr val="accent2"/>
          </a:effectRef>
          <a:fontRef idx="minor"/>
        </p:style>
        <p:txBody>
          <a:bodyPr lIns="90000" rIns="90000" tIns="45000" bIns="45000" anchor="ctr">
            <a:noAutofit/>
          </a:bodyPr>
          <a:p>
            <a:pPr algn="ctr">
              <a:lnSpc>
                <a:spcPct val="100000"/>
              </a:lnSpc>
              <a:buNone/>
            </a:pPr>
            <a:r>
              <a:rPr b="1" lang="fr-FR" sz="1500" spc="-1" strike="noStrike">
                <a:solidFill>
                  <a:srgbClr val="ffffff"/>
                </a:solidFill>
                <a:latin typeface="Marianne"/>
              </a:rPr>
              <a:t>Lancement de la concertation</a:t>
            </a:r>
            <a:endParaRPr b="0" lang="fr-FR" sz="1500" spc="-1" strike="noStrike">
              <a:latin typeface="Arial"/>
            </a:endParaRPr>
          </a:p>
          <a:p>
            <a:pPr algn="ctr">
              <a:lnSpc>
                <a:spcPct val="100000"/>
              </a:lnSpc>
              <a:buNone/>
            </a:pPr>
            <a:r>
              <a:rPr b="1" i="1" lang="fr-FR" sz="1500" spc="-1" strike="noStrike">
                <a:solidFill>
                  <a:srgbClr val="ffffff"/>
                </a:solidFill>
                <a:latin typeface="Marianne"/>
              </a:rPr>
              <a:t>9 avril 2024</a:t>
            </a:r>
            <a:endParaRPr b="0" lang="fr-FR" sz="1500" spc="-1" strike="noStrike">
              <a:latin typeface="Arial"/>
            </a:endParaRPr>
          </a:p>
        </p:txBody>
      </p:sp>
      <p:sp>
        <p:nvSpPr>
          <p:cNvPr id="281" name="Flèche : chevron 12"/>
          <p:cNvSpPr/>
          <p:nvPr/>
        </p:nvSpPr>
        <p:spPr>
          <a:xfrm>
            <a:off x="2392200" y="3262680"/>
            <a:ext cx="3017520" cy="1022400"/>
          </a:xfrm>
          <a:prstGeom prst="chevron">
            <a:avLst>
              <a:gd name="adj" fmla="val 50000"/>
            </a:avLst>
          </a:prstGeom>
          <a:solidFill>
            <a:srgbClr val="303084"/>
          </a:solidFill>
          <a:ln>
            <a:noFill/>
          </a:ln>
        </p:spPr>
        <p:style>
          <a:lnRef idx="2">
            <a:schemeClr val="accent2">
              <a:shade val="50000"/>
            </a:schemeClr>
          </a:lnRef>
          <a:fillRef idx="1">
            <a:schemeClr val="accent2"/>
          </a:fillRef>
          <a:effectRef idx="0">
            <a:schemeClr val="accent2"/>
          </a:effectRef>
          <a:fontRef idx="minor"/>
        </p:style>
        <p:txBody>
          <a:bodyPr lIns="90000" rIns="90000" tIns="45000" bIns="45000" anchor="ctr">
            <a:noAutofit/>
          </a:bodyPr>
          <a:p>
            <a:pPr algn="ctr">
              <a:lnSpc>
                <a:spcPct val="100000"/>
              </a:lnSpc>
              <a:buNone/>
            </a:pPr>
            <a:r>
              <a:rPr b="1" lang="fr-FR" sz="1500" spc="-1" strike="noStrike">
                <a:solidFill>
                  <a:srgbClr val="ffffff"/>
                </a:solidFill>
                <a:latin typeface="Marianne"/>
              </a:rPr>
              <a:t>Premier cycle de bilatérales thématiques</a:t>
            </a:r>
            <a:endParaRPr b="0" lang="fr-FR" sz="1500" spc="-1" strike="noStrike">
              <a:latin typeface="Arial"/>
            </a:endParaRPr>
          </a:p>
          <a:p>
            <a:pPr algn="ctr">
              <a:lnSpc>
                <a:spcPct val="100000"/>
              </a:lnSpc>
              <a:buNone/>
            </a:pPr>
            <a:r>
              <a:rPr b="1" i="1" lang="fr-FR" sz="1500" spc="-1" strike="noStrike">
                <a:solidFill>
                  <a:srgbClr val="ffffff"/>
                </a:solidFill>
                <a:latin typeface="Marianne"/>
              </a:rPr>
              <a:t>De mi avril au 7 mai</a:t>
            </a:r>
            <a:endParaRPr b="0" lang="fr-FR" sz="1500" spc="-1" strike="noStrike">
              <a:latin typeface="Arial"/>
            </a:endParaRPr>
          </a:p>
        </p:txBody>
      </p:sp>
      <p:sp>
        <p:nvSpPr>
          <p:cNvPr id="282" name="Flèche : chevron 15"/>
          <p:cNvSpPr/>
          <p:nvPr/>
        </p:nvSpPr>
        <p:spPr>
          <a:xfrm>
            <a:off x="5011920" y="3295800"/>
            <a:ext cx="2556720" cy="973800"/>
          </a:xfrm>
          <a:prstGeom prst="chevron">
            <a:avLst>
              <a:gd name="adj" fmla="val 50000"/>
            </a:avLst>
          </a:prstGeom>
          <a:solidFill>
            <a:srgbClr val="39399d">
              <a:alpha val="80000"/>
            </a:srgbClr>
          </a:solidFill>
          <a:ln>
            <a:noFill/>
          </a:ln>
        </p:spPr>
        <p:style>
          <a:lnRef idx="2">
            <a:schemeClr val="accent2">
              <a:shade val="50000"/>
            </a:schemeClr>
          </a:lnRef>
          <a:fillRef idx="1">
            <a:schemeClr val="accent2"/>
          </a:fillRef>
          <a:effectRef idx="0">
            <a:schemeClr val="accent2"/>
          </a:effectRef>
          <a:fontRef idx="minor"/>
        </p:style>
        <p:txBody>
          <a:bodyPr lIns="90000" rIns="90000" tIns="45000" bIns="45000" anchor="ctr">
            <a:noAutofit/>
          </a:bodyPr>
          <a:p>
            <a:pPr algn="ctr">
              <a:lnSpc>
                <a:spcPct val="100000"/>
              </a:lnSpc>
              <a:buNone/>
            </a:pPr>
            <a:r>
              <a:rPr b="1" lang="fr-FR" sz="1500" spc="-1" strike="noStrike">
                <a:solidFill>
                  <a:srgbClr val="ffffff"/>
                </a:solidFill>
                <a:latin typeface="Marianne"/>
              </a:rPr>
              <a:t>Réunion multilatérale de synthèse</a:t>
            </a:r>
            <a:endParaRPr b="0" lang="fr-FR" sz="1500" spc="-1" strike="noStrike">
              <a:latin typeface="Arial"/>
            </a:endParaRPr>
          </a:p>
          <a:p>
            <a:pPr algn="ctr">
              <a:lnSpc>
                <a:spcPct val="100000"/>
              </a:lnSpc>
              <a:buNone/>
            </a:pPr>
            <a:r>
              <a:rPr b="1" i="1" lang="fr-FR" sz="1500" spc="-1" strike="noStrike">
                <a:solidFill>
                  <a:srgbClr val="ffffff"/>
                </a:solidFill>
                <a:latin typeface="Marianne"/>
              </a:rPr>
              <a:t>14 mai </a:t>
            </a:r>
            <a:endParaRPr b="0" lang="fr-FR" sz="1500" spc="-1" strike="noStrike">
              <a:latin typeface="Arial"/>
            </a:endParaRPr>
          </a:p>
        </p:txBody>
      </p:sp>
      <p:sp>
        <p:nvSpPr>
          <p:cNvPr id="283" name="Flèche : chevron 19"/>
          <p:cNvSpPr/>
          <p:nvPr/>
        </p:nvSpPr>
        <p:spPr>
          <a:xfrm>
            <a:off x="7200720" y="3290040"/>
            <a:ext cx="3017520" cy="973800"/>
          </a:xfrm>
          <a:prstGeom prst="chevron">
            <a:avLst>
              <a:gd name="adj" fmla="val 50000"/>
            </a:avLst>
          </a:prstGeom>
          <a:solidFill>
            <a:srgbClr val="333389">
              <a:alpha val="69000"/>
            </a:srgbClr>
          </a:solidFill>
          <a:ln>
            <a:noFill/>
          </a:ln>
        </p:spPr>
        <p:style>
          <a:lnRef idx="2">
            <a:schemeClr val="accent2">
              <a:shade val="50000"/>
            </a:schemeClr>
          </a:lnRef>
          <a:fillRef idx="1">
            <a:schemeClr val="accent2"/>
          </a:fillRef>
          <a:effectRef idx="0">
            <a:schemeClr val="accent2"/>
          </a:effectRef>
          <a:fontRef idx="minor"/>
        </p:style>
        <p:txBody>
          <a:bodyPr lIns="90000" rIns="90000" tIns="45000" bIns="45000" anchor="ctr">
            <a:noAutofit/>
          </a:bodyPr>
          <a:p>
            <a:pPr algn="ctr">
              <a:lnSpc>
                <a:spcPct val="100000"/>
              </a:lnSpc>
              <a:buNone/>
            </a:pPr>
            <a:r>
              <a:rPr b="1" lang="fr-FR" sz="1500" spc="-1" strike="noStrike">
                <a:solidFill>
                  <a:srgbClr val="ffffff"/>
                </a:solidFill>
                <a:latin typeface="Marianne"/>
              </a:rPr>
              <a:t>Deuxième cycle de bilatérales thématiques</a:t>
            </a:r>
            <a:endParaRPr b="0" lang="fr-FR" sz="1500" spc="-1" strike="noStrike">
              <a:latin typeface="Arial"/>
            </a:endParaRPr>
          </a:p>
          <a:p>
            <a:pPr algn="ctr">
              <a:lnSpc>
                <a:spcPct val="100000"/>
              </a:lnSpc>
              <a:buNone/>
            </a:pPr>
            <a:r>
              <a:rPr b="1" i="1" lang="fr-FR" sz="1500" spc="-1" strike="noStrike">
                <a:solidFill>
                  <a:srgbClr val="ffffff"/>
                </a:solidFill>
                <a:latin typeface="Marianne"/>
              </a:rPr>
              <a:t>Du 15 mai au 14 juin </a:t>
            </a:r>
            <a:endParaRPr b="0" lang="fr-FR" sz="1500" spc="-1" strike="noStrike">
              <a:latin typeface="Arial"/>
            </a:endParaRPr>
          </a:p>
        </p:txBody>
      </p:sp>
      <p:sp>
        <p:nvSpPr>
          <p:cNvPr id="284" name="Flèche : chevron 7"/>
          <p:cNvSpPr/>
          <p:nvPr/>
        </p:nvSpPr>
        <p:spPr>
          <a:xfrm>
            <a:off x="9799920" y="3283920"/>
            <a:ext cx="2556720" cy="1001160"/>
          </a:xfrm>
          <a:prstGeom prst="chevron">
            <a:avLst>
              <a:gd name="adj" fmla="val 50000"/>
            </a:avLst>
          </a:prstGeom>
          <a:solidFill>
            <a:srgbClr val="333389">
              <a:alpha val="69000"/>
            </a:srgbClr>
          </a:solidFill>
          <a:ln>
            <a:noFill/>
          </a:ln>
        </p:spPr>
        <p:style>
          <a:lnRef idx="2">
            <a:schemeClr val="accent2">
              <a:shade val="50000"/>
            </a:schemeClr>
          </a:lnRef>
          <a:fillRef idx="1">
            <a:schemeClr val="accent2"/>
          </a:fillRef>
          <a:effectRef idx="0">
            <a:schemeClr val="accent2"/>
          </a:effectRef>
          <a:fontRef idx="minor"/>
        </p:style>
        <p:txBody>
          <a:bodyPr lIns="90000" rIns="90000" tIns="45000" bIns="45000" anchor="ctr">
            <a:noAutofit/>
          </a:bodyPr>
          <a:p>
            <a:pPr algn="ctr">
              <a:lnSpc>
                <a:spcPct val="100000"/>
              </a:lnSpc>
              <a:buNone/>
            </a:pPr>
            <a:r>
              <a:rPr b="1" lang="fr-FR" sz="1500" spc="-1" strike="noStrike">
                <a:solidFill>
                  <a:srgbClr val="ffffff"/>
                </a:solidFill>
                <a:latin typeface="Marianne"/>
              </a:rPr>
              <a:t>Synthèse finale en multilatérale</a:t>
            </a:r>
            <a:endParaRPr b="0" lang="fr-FR" sz="1500" spc="-1" strike="noStrike">
              <a:latin typeface="Arial"/>
            </a:endParaRPr>
          </a:p>
          <a:p>
            <a:pPr algn="ctr">
              <a:lnSpc>
                <a:spcPct val="100000"/>
              </a:lnSpc>
              <a:buNone/>
            </a:pPr>
            <a:r>
              <a:rPr b="1" i="1" lang="fr-FR" sz="1500" spc="-1" strike="noStrike">
                <a:solidFill>
                  <a:srgbClr val="ffffff"/>
                </a:solidFill>
                <a:latin typeface="Marianne"/>
              </a:rPr>
              <a:t>Le 20 juin </a:t>
            </a:r>
            <a:endParaRPr b="0" lang="fr-FR" sz="1500" spc="-1" strike="noStrike">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00091"/>
      </a:dk2>
      <a:lt2>
        <a:srgbClr val="e1000f"/>
      </a:lt2>
      <a:accent1>
        <a:srgbClr val="005841"/>
      </a:accent1>
      <a:accent2>
        <a:srgbClr val="21215a"/>
      </a:accent2>
      <a:accent3>
        <a:srgbClr val="ffd500"/>
      </a:accent3>
      <a:accent4>
        <a:srgbClr val="ea5433"/>
      </a:accent4>
      <a:accent5>
        <a:srgbClr val="8c2237"/>
      </a:accent5>
      <a:accent6>
        <a:srgbClr val="49311f"/>
      </a:accent6>
      <a:hlink>
        <a:srgbClr val="000000"/>
      </a:hlink>
      <a:folHlink>
        <a:srgbClr val="00000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00091"/>
      </a:dk2>
      <a:lt2>
        <a:srgbClr val="e1000f"/>
      </a:lt2>
      <a:accent1>
        <a:srgbClr val="005841"/>
      </a:accent1>
      <a:accent2>
        <a:srgbClr val="21215a"/>
      </a:accent2>
      <a:accent3>
        <a:srgbClr val="ffd500"/>
      </a:accent3>
      <a:accent4>
        <a:srgbClr val="ea5433"/>
      </a:accent4>
      <a:accent5>
        <a:srgbClr val="8c2237"/>
      </a:accent5>
      <a:accent6>
        <a:srgbClr val="49311f"/>
      </a:accent6>
      <a:hlink>
        <a:srgbClr val="000000"/>
      </a:hlink>
      <a:folHlink>
        <a:srgbClr val="00000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00091"/>
      </a:dk2>
      <a:lt2>
        <a:srgbClr val="e1000f"/>
      </a:lt2>
      <a:accent1>
        <a:srgbClr val="005841"/>
      </a:accent1>
      <a:accent2>
        <a:srgbClr val="21215a"/>
      </a:accent2>
      <a:accent3>
        <a:srgbClr val="ffd500"/>
      </a:accent3>
      <a:accent4>
        <a:srgbClr val="ea5433"/>
      </a:accent4>
      <a:accent5>
        <a:srgbClr val="8c2237"/>
      </a:accent5>
      <a:accent6>
        <a:srgbClr val="49311f"/>
      </a:accent6>
      <a:hlink>
        <a:srgbClr val="000000"/>
      </a:hlink>
      <a:folHlink>
        <a:srgbClr val="00000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00091"/>
      </a:dk2>
      <a:lt2>
        <a:srgbClr val="e1000f"/>
      </a:lt2>
      <a:accent1>
        <a:srgbClr val="005841"/>
      </a:accent1>
      <a:accent2>
        <a:srgbClr val="21215a"/>
      </a:accent2>
      <a:accent3>
        <a:srgbClr val="ffd500"/>
      </a:accent3>
      <a:accent4>
        <a:srgbClr val="ea5433"/>
      </a:accent4>
      <a:accent5>
        <a:srgbClr val="8c2237"/>
      </a:accent5>
      <a:accent6>
        <a:srgbClr val="49311f"/>
      </a:accent6>
      <a:hlink>
        <a:srgbClr val="000000"/>
      </a:hlink>
      <a:folHlink>
        <a:srgbClr val="00000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37732</TotalTime>
  <Application>LibreOffice/7.2.7.2.M7$Windows_X86_64 LibreOffice_project/eae1a20eee24d7fbeb19ff1fe91a658206f3f25b</Application>
  <AppVersion>15.0000</AppVersion>
  <Words>3598</Words>
  <Paragraphs>296</Paragraphs>
  <Company>Secrétariat Général</Company>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2022-12-08T10:36:17Z</dcterms:created>
  <dc:creator>CARDIN-TAILLIA Charlotte</dc:creator>
  <dc:description/>
  <dc:language>fr-FR</dc:language>
  <cp:lastModifiedBy>Catherine Dolle</cp:lastModifiedBy>
  <cp:lastPrinted>2023-12-27T17:24:13Z</cp:lastPrinted>
  <dcterms:modified xsi:type="dcterms:W3CDTF">2024-04-10T14:16:07Z</dcterms:modified>
  <cp:revision>1740</cp:revision>
  <dc:subject/>
  <dc:title>Présentation PowerPoint</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otes">
    <vt:i4>8</vt:i4>
  </property>
  <property fmtid="{D5CDD505-2E9C-101B-9397-08002B2CF9AE}" pid="3" name="PresentationFormat">
    <vt:lpwstr>Grand écran</vt:lpwstr>
  </property>
  <property fmtid="{D5CDD505-2E9C-101B-9397-08002B2CF9AE}" pid="4" name="Slides">
    <vt:i4>23</vt:i4>
  </property>
</Properties>
</file>